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7" r:id="rId1"/>
    <p:sldMasterId id="2147483658" r:id="rId2"/>
    <p:sldMasterId id="2147483670" r:id="rId3"/>
    <p:sldMasterId id="2147483682" r:id="rId4"/>
  </p:sldMasterIdLst>
  <p:notesMasterIdLst>
    <p:notesMasterId r:id="rId25"/>
  </p:notesMasterIdLst>
  <p:sldIdLst>
    <p:sldId id="256" r:id="rId5"/>
    <p:sldId id="259" r:id="rId6"/>
    <p:sldId id="258" r:id="rId7"/>
    <p:sldId id="260" r:id="rId8"/>
    <p:sldId id="261" r:id="rId9"/>
    <p:sldId id="295" r:id="rId10"/>
    <p:sldId id="262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281" r:id="rId20"/>
    <p:sldId id="305" r:id="rId21"/>
    <p:sldId id="306" r:id="rId22"/>
    <p:sldId id="307" r:id="rId23"/>
    <p:sldId id="266" r:id="rId24"/>
  </p:sldIdLst>
  <p:sldSz cx="9144000" cy="5143500" type="screen16x9"/>
  <p:notesSz cx="6858000" cy="9144000"/>
  <p:embeddedFontLst>
    <p:embeddedFont>
      <p:font typeface="Amatic SC" charset="-79"/>
      <p:regular r:id="rId26"/>
      <p:bold r:id="rId27"/>
    </p:embeddedFon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Caveat" charset="0"/>
      <p:regular r:id="rId32"/>
      <p:bold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D538BD12-EAE8-4576-9333-31C1577E420B}">
  <a:tblStyle styleId="{D538BD12-EAE8-4576-9333-31C1577E420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87734F6-05E5-4954-8C8A-BEEB59E1C33F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64" y="-3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1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7.fntdata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3.fntdata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6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9183751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cb8bd48433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cb8bd48433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cb8bd48433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cb8bd48433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cb8bd48433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cb8bd48433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cb8bd48433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cb8bd48433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cb8bd48433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cb8bd48433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rgbClr val="000000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50829" y="972915"/>
            <a:ext cx="5051951" cy="319767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2765775" y="1645750"/>
            <a:ext cx="4227000" cy="1431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4" y="445027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61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803145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2" y="555602"/>
            <a:ext cx="2807999" cy="7556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2" y="1389600"/>
            <a:ext cx="2807999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61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7018160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61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1345735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3"/>
            <a:ext cx="4572000" cy="51434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>
              <a:buClrTx/>
              <a:buFontTx/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4" y="1233175"/>
            <a:ext cx="4045199" cy="1482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4" y="2803075"/>
            <a:ext cx="4045199" cy="1235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7"/>
            <a:ext cx="3837000" cy="3695099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61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3347671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61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240861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4" y="1106125"/>
            <a:ext cx="8520599" cy="1963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4" y="3152225"/>
            <a:ext cx="8520599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61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3988989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61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7083105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6326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6491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238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ctrTitle"/>
          </p:nvPr>
        </p:nvSpPr>
        <p:spPr>
          <a:xfrm>
            <a:off x="1519100" y="1142662"/>
            <a:ext cx="6939000" cy="1159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ubTitle" idx="1"/>
          </p:nvPr>
        </p:nvSpPr>
        <p:spPr>
          <a:xfrm>
            <a:off x="1519100" y="2279990"/>
            <a:ext cx="6939000" cy="78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0879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2280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5766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2554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9489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3692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6116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0495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8401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320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>
            <a:off x="1387000" y="1933200"/>
            <a:ext cx="6241500" cy="8199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501650" rtl="0">
              <a:spcBef>
                <a:spcPts val="0"/>
              </a:spcBef>
              <a:spcAft>
                <a:spcPts val="0"/>
              </a:spcAft>
              <a:buSzPts val="4300"/>
              <a:buChar char="•"/>
              <a:defRPr sz="4300"/>
            </a:lvl1pPr>
            <a:lvl2pPr marL="914400" lvl="1" indent="-501650" rtl="0">
              <a:spcBef>
                <a:spcPts val="0"/>
              </a:spcBef>
              <a:spcAft>
                <a:spcPts val="0"/>
              </a:spcAft>
              <a:buSzPts val="4300"/>
              <a:buChar char="•"/>
              <a:defRPr sz="4300"/>
            </a:lvl2pPr>
            <a:lvl3pPr marL="1371600" lvl="2" indent="-501650" rtl="0">
              <a:spcBef>
                <a:spcPts val="0"/>
              </a:spcBef>
              <a:spcAft>
                <a:spcPts val="0"/>
              </a:spcAft>
              <a:buSzPts val="4300"/>
              <a:buChar char="•"/>
              <a:defRPr sz="4300"/>
            </a:lvl3pPr>
            <a:lvl4pPr marL="1828800" lvl="3" indent="-501650" rtl="0">
              <a:spcBef>
                <a:spcPts val="0"/>
              </a:spcBef>
              <a:spcAft>
                <a:spcPts val="0"/>
              </a:spcAft>
              <a:buSzPts val="4300"/>
              <a:buChar char="•"/>
              <a:defRPr sz="4300"/>
            </a:lvl4pPr>
            <a:lvl5pPr marL="2286000" lvl="4" indent="-501650" rtl="0">
              <a:spcBef>
                <a:spcPts val="0"/>
              </a:spcBef>
              <a:spcAft>
                <a:spcPts val="0"/>
              </a:spcAft>
              <a:buSzPts val="4300"/>
              <a:buChar char="•"/>
              <a:defRPr sz="4300"/>
            </a:lvl5pPr>
            <a:lvl6pPr marL="2743200" lvl="5" indent="-501650" rtl="0">
              <a:spcBef>
                <a:spcPts val="0"/>
              </a:spcBef>
              <a:spcAft>
                <a:spcPts val="0"/>
              </a:spcAft>
              <a:buSzPts val="4300"/>
              <a:buChar char="•"/>
              <a:defRPr sz="4300"/>
            </a:lvl6pPr>
            <a:lvl7pPr marL="3200400" lvl="6" indent="-501650" rtl="0">
              <a:spcBef>
                <a:spcPts val="0"/>
              </a:spcBef>
              <a:spcAft>
                <a:spcPts val="0"/>
              </a:spcAft>
              <a:buSzPts val="4300"/>
              <a:buChar char="•"/>
              <a:defRPr sz="4300"/>
            </a:lvl7pPr>
            <a:lvl8pPr marL="3657600" lvl="7" indent="-501650" rtl="0">
              <a:spcBef>
                <a:spcPts val="0"/>
              </a:spcBef>
              <a:spcAft>
                <a:spcPts val="0"/>
              </a:spcAft>
              <a:buSzPts val="4300"/>
              <a:buChar char="•"/>
              <a:defRPr sz="4300"/>
            </a:lvl8pPr>
            <a:lvl9pPr marL="4114800" lvl="8" indent="-501650">
              <a:spcBef>
                <a:spcPts val="0"/>
              </a:spcBef>
              <a:spcAft>
                <a:spcPts val="0"/>
              </a:spcAft>
              <a:buSzPts val="4300"/>
              <a:buChar char="•"/>
              <a:defRPr sz="4300"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sldNum" idx="12"/>
          </p:nvPr>
        </p:nvSpPr>
        <p:spPr>
          <a:xfrm>
            <a:off x="8404384" y="2540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0022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5983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7309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6519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18889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6099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5231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70626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922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 txBox="1">
            <a:spLocks noGrp="1"/>
          </p:cNvSpPr>
          <p:nvPr>
            <p:ph type="title"/>
          </p:nvPr>
        </p:nvSpPr>
        <p:spPr>
          <a:xfrm>
            <a:off x="1411775" y="129768"/>
            <a:ext cx="7273800" cy="857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1"/>
          </p:nvPr>
        </p:nvSpPr>
        <p:spPr>
          <a:xfrm>
            <a:off x="1411775" y="1287956"/>
            <a:ext cx="7273800" cy="3271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>
              <a:spcBef>
                <a:spcPts val="0"/>
              </a:spcBef>
              <a:spcAft>
                <a:spcPts val="0"/>
              </a:spcAft>
              <a:buSzPts val="2200"/>
              <a:buChar char="•"/>
              <a:defRPr/>
            </a:lvl1pPr>
            <a:lvl2pPr marL="914400" lvl="1" indent="-368300">
              <a:spcBef>
                <a:spcPts val="0"/>
              </a:spcBef>
              <a:spcAft>
                <a:spcPts val="0"/>
              </a:spcAft>
              <a:buSzPts val="2200"/>
              <a:buChar char="•"/>
              <a:defRPr/>
            </a:lvl2pPr>
            <a:lvl3pPr marL="1371600" lvl="2" indent="-368300">
              <a:spcBef>
                <a:spcPts val="0"/>
              </a:spcBef>
              <a:spcAft>
                <a:spcPts val="0"/>
              </a:spcAft>
              <a:buSzPts val="2200"/>
              <a:buChar char="•"/>
              <a:defRPr/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Char char="•"/>
              <a:defRPr/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Char char="•"/>
              <a:defRPr/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Char char="•"/>
              <a:defRPr/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Char char="•"/>
              <a:defRPr/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Char char="•"/>
              <a:defRPr/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ldNum" idx="12"/>
          </p:nvPr>
        </p:nvSpPr>
        <p:spPr>
          <a:xfrm>
            <a:off x="8404384" y="2540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0"/>
          <p:cNvSpPr txBox="1">
            <a:spLocks noGrp="1"/>
          </p:cNvSpPr>
          <p:nvPr>
            <p:ph type="sldNum" idx="12"/>
          </p:nvPr>
        </p:nvSpPr>
        <p:spPr>
          <a:xfrm>
            <a:off x="8404384" y="2540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12" y="744577"/>
            <a:ext cx="8520599" cy="20525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4" y="2834125"/>
            <a:ext cx="8520599" cy="792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61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531993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4" y="2150850"/>
            <a:ext cx="8520599" cy="841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61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076018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4" y="445027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4" y="1152475"/>
            <a:ext cx="8520599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61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487157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4" y="445027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4" y="1152475"/>
            <a:ext cx="3999899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4" y="1152475"/>
            <a:ext cx="3999899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61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ru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505923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>
          <a:blip r:embed="rId7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411775" y="129768"/>
            <a:ext cx="72738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matic SC"/>
              <a:buNone/>
              <a:defRPr sz="32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matic SC"/>
              <a:buNone/>
              <a:defRPr sz="32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matic SC"/>
              <a:buNone/>
              <a:defRPr sz="32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matic SC"/>
              <a:buNone/>
              <a:defRPr sz="32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matic SC"/>
              <a:buNone/>
              <a:defRPr sz="32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matic SC"/>
              <a:buNone/>
              <a:defRPr sz="32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matic SC"/>
              <a:buNone/>
              <a:defRPr sz="32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matic SC"/>
              <a:buNone/>
              <a:defRPr sz="32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matic SC"/>
              <a:buNone/>
              <a:defRPr sz="32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411775" y="1287956"/>
            <a:ext cx="7273800" cy="327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veat"/>
              <a:buChar char="•"/>
              <a:defRPr sz="2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marL="914400" lvl="1" indent="-3683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veat"/>
              <a:buChar char="•"/>
              <a:defRPr sz="2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defRPr>
            </a:lvl2pPr>
            <a:lvl3pPr marL="1371600" lvl="2" indent="-3683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veat"/>
              <a:buChar char="•"/>
              <a:defRPr sz="2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defRPr>
            </a:lvl3pPr>
            <a:lvl4pPr marL="1828800" lvl="3" indent="-3683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veat"/>
              <a:buChar char="•"/>
              <a:defRPr sz="2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defRPr>
            </a:lvl4pPr>
            <a:lvl5pPr marL="2286000" lvl="4" indent="-3683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veat"/>
              <a:buChar char="•"/>
              <a:defRPr sz="2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defRPr>
            </a:lvl5pPr>
            <a:lvl6pPr marL="2743200" lvl="5" indent="-3683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veat"/>
              <a:buChar char="•"/>
              <a:defRPr sz="2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defRPr>
            </a:lvl6pPr>
            <a:lvl7pPr marL="3200400" lvl="6" indent="-3683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veat"/>
              <a:buChar char="•"/>
              <a:defRPr sz="2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defRPr>
            </a:lvl7pPr>
            <a:lvl8pPr marL="3657600" lvl="7" indent="-3683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veat"/>
              <a:buChar char="•"/>
              <a:defRPr sz="2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defRPr>
            </a:lvl8pPr>
            <a:lvl9pPr marL="4114800" lvl="8" indent="-3683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veat"/>
              <a:buChar char="•"/>
              <a:defRPr sz="2200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04384" y="2540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>
              <a:buNone/>
              <a:defRPr>
                <a:solidFill>
                  <a:srgbClr val="6CC2DC"/>
                </a:solidFill>
                <a:latin typeface="Caveat"/>
                <a:ea typeface="Caveat"/>
                <a:cs typeface="Caveat"/>
                <a:sym typeface="Caveat"/>
              </a:defRPr>
            </a:lvl1pPr>
            <a:lvl2pPr lvl="1" algn="r">
              <a:buNone/>
              <a:defRPr>
                <a:solidFill>
                  <a:srgbClr val="6CC2DC"/>
                </a:solidFill>
                <a:latin typeface="Caveat"/>
                <a:ea typeface="Caveat"/>
                <a:cs typeface="Caveat"/>
                <a:sym typeface="Caveat"/>
              </a:defRPr>
            </a:lvl2pPr>
            <a:lvl3pPr lvl="2" algn="r">
              <a:buNone/>
              <a:defRPr>
                <a:solidFill>
                  <a:srgbClr val="6CC2DC"/>
                </a:solidFill>
                <a:latin typeface="Caveat"/>
                <a:ea typeface="Caveat"/>
                <a:cs typeface="Caveat"/>
                <a:sym typeface="Caveat"/>
              </a:defRPr>
            </a:lvl3pPr>
            <a:lvl4pPr lvl="3" algn="r">
              <a:buNone/>
              <a:defRPr>
                <a:solidFill>
                  <a:srgbClr val="6CC2DC"/>
                </a:solidFill>
                <a:latin typeface="Caveat"/>
                <a:ea typeface="Caveat"/>
                <a:cs typeface="Caveat"/>
                <a:sym typeface="Caveat"/>
              </a:defRPr>
            </a:lvl4pPr>
            <a:lvl5pPr lvl="4" algn="r">
              <a:buNone/>
              <a:defRPr>
                <a:solidFill>
                  <a:srgbClr val="6CC2DC"/>
                </a:solidFill>
                <a:latin typeface="Caveat"/>
                <a:ea typeface="Caveat"/>
                <a:cs typeface="Caveat"/>
                <a:sym typeface="Caveat"/>
              </a:defRPr>
            </a:lvl5pPr>
            <a:lvl6pPr lvl="5" algn="r">
              <a:buNone/>
              <a:defRPr>
                <a:solidFill>
                  <a:srgbClr val="6CC2DC"/>
                </a:solidFill>
                <a:latin typeface="Caveat"/>
                <a:ea typeface="Caveat"/>
                <a:cs typeface="Caveat"/>
                <a:sym typeface="Caveat"/>
              </a:defRPr>
            </a:lvl6pPr>
            <a:lvl7pPr lvl="6" algn="r">
              <a:buNone/>
              <a:defRPr>
                <a:solidFill>
                  <a:srgbClr val="6CC2DC"/>
                </a:solidFill>
                <a:latin typeface="Caveat"/>
                <a:ea typeface="Caveat"/>
                <a:cs typeface="Caveat"/>
                <a:sym typeface="Caveat"/>
              </a:defRPr>
            </a:lvl7pPr>
            <a:lvl8pPr lvl="7" algn="r">
              <a:buNone/>
              <a:defRPr>
                <a:solidFill>
                  <a:srgbClr val="6CC2DC"/>
                </a:solidFill>
                <a:latin typeface="Caveat"/>
                <a:ea typeface="Caveat"/>
                <a:cs typeface="Caveat"/>
                <a:sym typeface="Caveat"/>
              </a:defRPr>
            </a:lvl8pPr>
            <a:lvl9pPr lvl="8" algn="r">
              <a:buNone/>
              <a:defRPr>
                <a:solidFill>
                  <a:srgbClr val="6CC2DC"/>
                </a:solidFill>
                <a:latin typeface="Caveat"/>
                <a:ea typeface="Caveat"/>
                <a:cs typeface="Caveat"/>
                <a:sym typeface="Cave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6" r:id="rId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4" y="445027"/>
            <a:ext cx="8520599" cy="572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4" y="1152475"/>
            <a:ext cx="8520599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61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>
              <a:buClrTx/>
              <a:buFontTx/>
              <a:buNone/>
            </a:pPr>
            <a:fld id="{00000000-1234-1234-1234-123412341234}" type="slidenum">
              <a:rPr lang="ru" sz="1000">
                <a:solidFill>
                  <a:srgbClr val="595959"/>
                </a:solidFill>
              </a:rPr>
              <a:pPr algn="r">
                <a:buClrTx/>
                <a:buFontTx/>
                <a:buNone/>
              </a:pPr>
              <a:t>‹#›</a:t>
            </a:fld>
            <a:endParaRPr lang="ru" sz="100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25615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Tx/>
              <a:buFontTx/>
              <a:buNone/>
            </a:pPr>
            <a:fld id="{7EAF463A-BC7C-46EE-9F1E-7F377CCA4891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  <a:buFontTx/>
                <a:buNone/>
              </a:pPr>
              <a:t>8/22/2021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Tx/>
              <a:buFontTx/>
              <a:buNone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Tx/>
              <a:buFontTx/>
              <a:buNone/>
            </a:pPr>
            <a:fld id="{A483448D-3A78-4528-A469-B745A65DA480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  <a:buFontTx/>
                <a:buNone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724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Tx/>
              <a:buFontTx/>
              <a:buNone/>
            </a:pPr>
            <a:fld id="{7EAF463A-BC7C-46EE-9F1E-7F377CCA4891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  <a:buFontTx/>
                <a:buNone/>
              </a:pPr>
              <a:t>8/22/2021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Tx/>
              <a:buFontTx/>
              <a:buNone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Tx/>
              <a:buFontTx/>
              <a:buNone/>
            </a:pPr>
            <a:fld id="{A483448D-3A78-4528-A469-B745A65DA480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>
                <a:buClrTx/>
                <a:buFontTx/>
                <a:buNone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2549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docs.google.com/forms/d/e/1FAIpQLScrdLvKsv046lBBmv0taLFpP8seMfd9hNKn6mRXyoUfwdN2CQ/viewform?usp=sf_link" TargetMode="External"/><Relationship Id="rId3" Type="http://schemas.openxmlformats.org/officeDocument/2006/relationships/hyperlink" Target="https://docs.google.com/forms/d/e/1FAIpQLSeUY4f52a_cGtfONWXE41kWctUHI7WcZ8hjHGCnhEd4jRYG1g/viewform?usp=sf_link" TargetMode="External"/><Relationship Id="rId7" Type="http://schemas.openxmlformats.org/officeDocument/2006/relationships/hyperlink" Target="https://docs.google.com/forms/d/e/1FAIpQLSecpnrDI9_7C-rzzJmaTOGAl-nLsmY1JRvDRBFzlLWTIf7Pkw/viewform?usp=sf_link" TargetMode="External"/><Relationship Id="rId2" Type="http://schemas.openxmlformats.org/officeDocument/2006/relationships/hyperlink" Target="https://docs.google.com/forms/d/e/1FAIpQLSeJTjB9nq9bLEtu9v0BPxXZZsYcdaXSPfyvTW7aZ6MhkU_TA/viewform?usp=sf_link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docs.google.com/forms/d/e/1FAIpQLScH-xUz-14-S1QIpsMa_e8yMHSN5mhfv9jp6lUaNUx2r936tQ/viewform?usp=sf_link" TargetMode="External"/><Relationship Id="rId5" Type="http://schemas.openxmlformats.org/officeDocument/2006/relationships/hyperlink" Target="https://docs.google.com/forms/d/e/1FAIpQLSdk10eRMiKsHy1Z2BPzLekdCmeyOSVutJ7kDEk7BqOu7TXgvA/viewform?usp=sf_link" TargetMode="External"/><Relationship Id="rId4" Type="http://schemas.openxmlformats.org/officeDocument/2006/relationships/hyperlink" Target="https://docs.google.com/forms/d/e/1FAIpQLSdIXEjgbaV3Qz9Hq4E-RSihD3kzDYvUvB4J6tl2w5ACu5uMwA/viewform?usp=sf_link" TargetMode="External"/><Relationship Id="rId9" Type="http://schemas.openxmlformats.org/officeDocument/2006/relationships/hyperlink" Target="https://docs.google.com/forms/d/e/1FAIpQLSfS-xvcAM9J8Mk3fxmhjYmAIgJ0UR317QVxBVZkfkb6X5tESA/viewform?usp=sf_link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learningapps.org/" TargetMode="External"/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jhsS6NxbyrI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5n47f8pc21" TargetMode="External"/><Relationship Id="rId2" Type="http://schemas.openxmlformats.org/officeDocument/2006/relationships/hyperlink" Target="https://learningapps.org/watch?v=p2qn6wjut21" TargetMode="External"/><Relationship Id="rId1" Type="http://schemas.openxmlformats.org/officeDocument/2006/relationships/slideLayout" Target="../slideLayouts/slideLayout34.xml"/><Relationship Id="rId6" Type="http://schemas.openxmlformats.org/officeDocument/2006/relationships/hyperlink" Target="https://learningapps.org/watch?v=p9c3igc9a21" TargetMode="External"/><Relationship Id="rId5" Type="http://schemas.openxmlformats.org/officeDocument/2006/relationships/hyperlink" Target="https://learningapps.org/watch?v=pwbo6a1rc21" TargetMode="External"/><Relationship Id="rId4" Type="http://schemas.openxmlformats.org/officeDocument/2006/relationships/hyperlink" Target="https://learningapps.org/watch?v=p31db509a21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K7q7ubayw7c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>
            <a:spLocks noGrp="1"/>
          </p:cNvSpPr>
          <p:nvPr>
            <p:ph type="ctrTitle"/>
          </p:nvPr>
        </p:nvSpPr>
        <p:spPr>
          <a:xfrm>
            <a:off x="2765775" y="1645750"/>
            <a:ext cx="4227000" cy="1431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lnSpc>
                <a:spcPct val="115000"/>
              </a:lnSpc>
            </a:pPr>
            <a:r>
              <a:rPr lang="ru-RU" sz="2000" kern="1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Воспитание учащихся на уроках технологии</a:t>
            </a:r>
            <a:r>
              <a:rPr lang="ru-RU" sz="16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kern="1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(использование сервиса </a:t>
            </a:r>
            <a:r>
              <a:rPr lang="ru-RU" sz="2000" kern="1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Learning</a:t>
            </a:r>
            <a:r>
              <a:rPr lang="ru-RU" sz="2000" kern="1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kern="1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Аpps</a:t>
            </a:r>
            <a:r>
              <a:rPr lang="ru-RU" sz="2000" kern="1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и </a:t>
            </a:r>
            <a:r>
              <a:rPr lang="en-US" sz="2000" kern="1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Google </a:t>
            </a:r>
            <a:r>
              <a:rPr lang="ru-RU" sz="2000" kern="1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– форм) 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23478"/>
            <a:ext cx="8784976" cy="4752528"/>
          </a:xfrm>
        </p:spPr>
        <p:txBody>
          <a:bodyPr/>
          <a:lstStyle/>
          <a:p>
            <a:pPr indent="449580" algn="l"/>
            <a:r>
              <a:rPr lang="ru-RU" sz="1200" b="1" dirty="0">
                <a:latin typeface="Times New Roman" pitchFamily="18" charset="0"/>
                <a:ea typeface="Times New Roman"/>
                <a:cs typeface="Times New Roman" pitchFamily="18" charset="0"/>
              </a:rPr>
              <a:t>Тесты 5 класс. Раздел «Технологии растениеводства».</a:t>
            </a: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Тест по теме "Растения как объект технологии" 5 класс параграф 12.1</a:t>
            </a: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200" u="sng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2"/>
              </a:rPr>
              <a:t>https://</a:t>
            </a:r>
            <a:r>
              <a:rPr lang="ru-RU" sz="1200" u="sng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2"/>
              </a:rPr>
              <a:t>docs.google.com/forms/d/e/1FAIpQLSeJTjB9nq9bLEtu9v0BPxXZZsYcdaXSPfyvTW7aZ6MhkU_TA/viewform?usp=sf_link</a:t>
            </a: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Тест по теме "Значение культурных растений в жизнедеятельности человека" 5 класс параграф 12.2</a:t>
            </a: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200" u="sng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3"/>
              </a:rPr>
              <a:t>https://docs.google.com/forms/d/e/1FAIpQLSeUY4f52a_cGtfONWXE41kWctUHI7WcZ8hjHGCnhEd4jRYG1g/viewform?usp=sf_link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Тест по теме "Общая характеристика и классификация культурных растений" 5 класс параграф 12.3</a:t>
            </a: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200" u="sng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4"/>
              </a:rPr>
              <a:t>https://docs.google.com/forms/d/e/1FAIpQLSdIXEjgbaV3Qz9Hq4E-RSihD3kzDYvUvB4J6tl2w5ACu5uMwA/viewform?usp=sf_link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Тест по теме "Исследование культурных растений или опыты с ними" 5 класс параграф 12.4</a:t>
            </a: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1200" u="sng" spc="6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5"/>
              </a:rPr>
              <a:t>https://docs.google.com/forms/d/e/1FAIpQLSdk10eRMiKsHy1Z2BPzLekdCmeyOSVutJ7kDEk7BqOu7TXgvA/viewform?usp=sf_link</a:t>
            </a:r>
            <a:r>
              <a:rPr lang="ru-RU" sz="12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2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Тест по теме "Животные и технологии в 21 веке" 5 класс  13.1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200" u="sng" spc="6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6"/>
              </a:rPr>
              <a:t>https://docs.google.com/forms/d/e/1FAIpQLScH-xUz-14-S1QIpsMa_e8yMHSN5mhfv9jp6lUaNUx2r936tQ/viewform?usp=sf_link</a:t>
            </a:r>
            <a:r>
              <a:rPr lang="ru-RU" sz="12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2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Тест по теме "Животноводство и материальные потребности человека" 5 </a:t>
            </a:r>
            <a:r>
              <a:rPr lang="ru-RU" sz="1200" spc="60" dirty="0" err="1">
                <a:latin typeface="Times New Roman" pitchFamily="18" charset="0"/>
                <a:ea typeface="Times New Roman"/>
                <a:cs typeface="Times New Roman" pitchFamily="18" charset="0"/>
              </a:rPr>
              <a:t>кл</a:t>
            </a:r>
            <a:r>
              <a:rPr lang="ru-RU" sz="12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 13.2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200" u="sng" spc="6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7"/>
              </a:rPr>
              <a:t>https://docs.google.com/forms/d/e/1FAIpQLSecpnrDI9_7C-rzzJmaTOGAl-nLsmY1JRvDRBFzlLWTIf7Pkw/viewform?usp=sf_link</a:t>
            </a:r>
            <a:r>
              <a:rPr lang="ru-RU" sz="12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2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Тест по теме "Сельскохозяйственные животные и животноводство" 5 </a:t>
            </a:r>
            <a:r>
              <a:rPr lang="ru-RU" sz="1200" spc="60" dirty="0" err="1">
                <a:latin typeface="Times New Roman" pitchFamily="18" charset="0"/>
                <a:ea typeface="Times New Roman"/>
                <a:cs typeface="Times New Roman" pitchFamily="18" charset="0"/>
              </a:rPr>
              <a:t>кл</a:t>
            </a:r>
            <a:r>
              <a:rPr lang="ru-RU" sz="12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 14.1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200" u="sng" spc="6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8"/>
              </a:rPr>
              <a:t>https://docs.google.com/forms/d/e/1FAIpQLScrdLvKsv046lBBmv0taLFpP8seMfd9hNKn6mRXyoUfwdN2CQ/viewform?usp=sf_link</a:t>
            </a:r>
            <a:r>
              <a:rPr lang="ru-RU" sz="12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2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Тест по теме «Животные – помощники человека» 5 </a:t>
            </a:r>
            <a:r>
              <a:rPr lang="ru-RU" sz="1200" spc="60" dirty="0" err="1">
                <a:latin typeface="Times New Roman" pitchFamily="18" charset="0"/>
                <a:ea typeface="Times New Roman"/>
                <a:cs typeface="Times New Roman" pitchFamily="18" charset="0"/>
              </a:rPr>
              <a:t>кл</a:t>
            </a:r>
            <a:r>
              <a:rPr lang="ru-RU" sz="1200" spc="60" dirty="0">
                <a:latin typeface="Times New Roman" pitchFamily="18" charset="0"/>
                <a:ea typeface="Times New Roman"/>
                <a:cs typeface="Times New Roman" pitchFamily="18" charset="0"/>
              </a:rPr>
              <a:t> 14.2 14.3 14.4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200" u="sng" spc="60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  <a:hlinkClick r:id="rId9"/>
              </a:rPr>
              <a:t>https://docs.google.com/forms/d/e/1FAIpQLSfS-xvcAM9J8Mk3fxmhjYmAIgJ0UR317QVxBVZkfkb6X5tESA/viewform?usp=sf_link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58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09600" y="228603"/>
            <a:ext cx="7772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ru-RU" sz="2800" b="1" i="1" kern="1200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Learningapps</a:t>
            </a:r>
            <a:r>
              <a:rPr lang="ru-RU" sz="2800" i="1" kern="1200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r>
              <a:rPr lang="ru-RU" sz="2800" b="1" i="1" kern="1200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org</a:t>
            </a:r>
            <a:r>
              <a:rPr lang="ru-RU" sz="2800" kern="12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 - это сервис для создания интерактивных учебно-методических пособий по разным предметам.</a:t>
            </a:r>
            <a:endParaRPr lang="ru-RU" sz="2800" kern="1200" dirty="0">
              <a:solidFill>
                <a:prstClr val="black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9460" name="Picture 4" descr="Интерактивная викторина. - Форум сообщества специалистов по управлению персоналом HR-Лиг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674" y="3237060"/>
            <a:ext cx="1600200" cy="1494247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00200"/>
            <a:ext cx="5997242" cy="3057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429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4403" y="514350"/>
            <a:ext cx="764356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Tx/>
              <a:buFontTx/>
              <a:buNone/>
            </a:pPr>
            <a:r>
              <a:rPr lang="ru-RU" sz="5400" b="1" kern="1200" dirty="0" smtClean="0">
                <a:solidFill>
                  <a:prstClr val="white">
                    <a:lumMod val="50000"/>
                  </a:prst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Пошаговая инструкция</a:t>
            </a:r>
            <a:endParaRPr lang="ru-RU" sz="5400" b="1" kern="1200" dirty="0">
              <a:solidFill>
                <a:prstClr val="white">
                  <a:lumMod val="50000"/>
                </a:prst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28800" y="1428752"/>
            <a:ext cx="6019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ru-RU" sz="2800" b="1" kern="1200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Ссылка на сервис </a:t>
            </a:r>
            <a:r>
              <a:rPr lang="ru-RU" sz="2800" b="1" i="1" kern="1200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Learningapps</a:t>
            </a:r>
            <a:r>
              <a:rPr lang="ru-RU" sz="2800" i="1" kern="1200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r>
              <a:rPr lang="ru-RU" sz="2800" b="1" i="1" kern="1200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org</a:t>
            </a:r>
            <a:r>
              <a:rPr lang="ru-RU" sz="2800" b="1" i="1" kern="1200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kern="1200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  <a:hlinkClick r:id="rId2"/>
              </a:rPr>
              <a:t>http://learningapps.org</a:t>
            </a:r>
            <a:endParaRPr lang="ru-RU" sz="2800" b="1" kern="1200" dirty="0">
              <a:solidFill>
                <a:srgbClr val="4F81BD">
                  <a:lumMod val="75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26" name="Picture 2" descr="Конкурсы и викторин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787774"/>
            <a:ext cx="2683024" cy="19529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6982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нкурсы и викторин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787774"/>
            <a:ext cx="2683024" cy="195293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987574"/>
            <a:ext cx="85689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/>
            <a:r>
              <a:rPr lang="ru-RU" sz="2800" b="1" dirty="0">
                <a:latin typeface="Times New Roman"/>
                <a:ea typeface="Times New Roman"/>
              </a:rPr>
              <a:t>Видеоролик «</a:t>
            </a:r>
            <a:r>
              <a:rPr lang="ru-RU" sz="2800" b="1" dirty="0">
                <a:solidFill>
                  <a:srgbClr val="0D0D0D"/>
                </a:solidFill>
                <a:latin typeface="Times New Roman"/>
                <a:ea typeface="Times New Roman"/>
              </a:rPr>
              <a:t>Упражнения в </a:t>
            </a:r>
            <a:r>
              <a:rPr lang="ru-RU" sz="2800" b="1" dirty="0" err="1">
                <a:solidFill>
                  <a:srgbClr val="0D0D0D"/>
                </a:solidFill>
                <a:latin typeface="Times New Roman"/>
                <a:ea typeface="Times New Roman"/>
              </a:rPr>
              <a:t>Learning</a:t>
            </a:r>
            <a:r>
              <a:rPr lang="ru-RU" sz="2800" b="1" dirty="0">
                <a:solidFill>
                  <a:srgbClr val="0D0D0D"/>
                </a:solidFill>
                <a:latin typeface="Times New Roman"/>
                <a:ea typeface="Times New Roman"/>
              </a:rPr>
              <a:t> </a:t>
            </a:r>
            <a:r>
              <a:rPr lang="ru-RU" sz="2800" b="1" dirty="0" err="1">
                <a:solidFill>
                  <a:srgbClr val="0D0D0D"/>
                </a:solidFill>
                <a:latin typeface="Times New Roman"/>
                <a:ea typeface="Times New Roman"/>
              </a:rPr>
              <a:t>Apps</a:t>
            </a:r>
            <a:r>
              <a:rPr lang="ru-RU" sz="2800" b="1" dirty="0" smtClean="0">
                <a:solidFill>
                  <a:srgbClr val="0D0D0D"/>
                </a:solidFill>
                <a:latin typeface="Times New Roman"/>
                <a:ea typeface="Times New Roman"/>
              </a:rPr>
              <a:t>.</a:t>
            </a:r>
            <a:r>
              <a:rPr lang="ru-RU" sz="2800" b="1" dirty="0" smtClean="0">
                <a:latin typeface="Times New Roman"/>
                <a:ea typeface="Times New Roman"/>
              </a:rPr>
              <a:t>»</a:t>
            </a:r>
          </a:p>
          <a:p>
            <a:pPr indent="449580" algn="just"/>
            <a:endParaRPr lang="ru-RU" sz="2800" dirty="0">
              <a:latin typeface="Times New Roman"/>
              <a:ea typeface="Times New Roman"/>
            </a:endParaRPr>
          </a:p>
          <a:p>
            <a:pPr indent="449580" algn="just"/>
            <a:r>
              <a:rPr lang="ru-RU" sz="3200" u="sng" dirty="0">
                <a:solidFill>
                  <a:srgbClr val="0000FF"/>
                </a:solidFill>
                <a:latin typeface="Times New Roman"/>
                <a:ea typeface="Times New Roman"/>
                <a:hlinkClick r:id="rId3"/>
              </a:rPr>
              <a:t>https://youtu.be/jhsS6NxbyrI</a:t>
            </a:r>
            <a:r>
              <a:rPr lang="ru-RU" sz="3200" dirty="0">
                <a:latin typeface="Times New Roman"/>
                <a:ea typeface="Times New Roman"/>
              </a:rPr>
              <a:t> </a:t>
            </a:r>
            <a:endParaRPr lang="ru-RU" sz="32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4956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6342" y="699542"/>
            <a:ext cx="85156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Упражнения. 5 класс. Раздел «Технологии растениеводства».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Значение культурных растений.</a:t>
            </a:r>
          </a:p>
          <a:p>
            <a:r>
              <a:rPr lang="ru-RU" sz="2000" u="sng" dirty="0">
                <a:latin typeface="Times New Roman" pitchFamily="18" charset="0"/>
                <a:cs typeface="Times New Roman" pitchFamily="18" charset="0"/>
                <a:hlinkClick r:id="rId2"/>
              </a:rPr>
              <a:t>https://learningapps.org/watch?v=p2qn6wjut21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Растения как объект технологии.</a:t>
            </a:r>
          </a:p>
          <a:p>
            <a:r>
              <a:rPr lang="ru-RU" sz="2000" u="sng" dirty="0">
                <a:latin typeface="Times New Roman" pitchFamily="18" charset="0"/>
                <a:cs typeface="Times New Roman" pitchFamily="18" charset="0"/>
                <a:hlinkClick r:id="rId3"/>
              </a:rPr>
              <a:t>https://learningapps.org/watch?v=p5n47f8pc21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Исследования культурных растений.</a:t>
            </a:r>
          </a:p>
          <a:p>
            <a:r>
              <a:rPr lang="ru-RU" sz="2000" u="sng" dirty="0">
                <a:latin typeface="Times New Roman" pitchFamily="18" charset="0"/>
                <a:cs typeface="Times New Roman" pitchFamily="18" charset="0"/>
                <a:hlinkClick r:id="rId4"/>
              </a:rPr>
              <a:t>https://learningapps.org/watch?v=p31db509a21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Классификация культурных растений - полевые и декоративные культуры.</a:t>
            </a:r>
          </a:p>
          <a:p>
            <a:r>
              <a:rPr lang="ru-RU" sz="2000" u="sng" dirty="0">
                <a:latin typeface="Times New Roman" pitchFamily="18" charset="0"/>
                <a:cs typeface="Times New Roman" pitchFamily="18" charset="0"/>
                <a:hlinkClick r:id="rId5"/>
              </a:rPr>
              <a:t>https://learningapps.org/watch?v=pwbo6a1rc21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Классификация культурных растений – овощные культуры и плодово – ягодные культуры.</a:t>
            </a:r>
          </a:p>
          <a:p>
            <a:r>
              <a:rPr lang="ru-RU" sz="2000" u="sng" dirty="0">
                <a:latin typeface="Times New Roman" pitchFamily="18" charset="0"/>
                <a:cs typeface="Times New Roman" pitchFamily="18" charset="0"/>
                <a:hlinkClick r:id="rId6"/>
              </a:rPr>
              <a:t>https://learningapps.org/watch?v=p9c3igc9a21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56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36"/>
          <p:cNvSpPr txBox="1">
            <a:spLocks noGrp="1"/>
          </p:cNvSpPr>
          <p:nvPr>
            <p:ph type="subTitle" idx="1"/>
          </p:nvPr>
        </p:nvSpPr>
        <p:spPr>
          <a:xfrm>
            <a:off x="1519100" y="2279990"/>
            <a:ext cx="6939000" cy="78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/>
            <a:r>
              <a:rPr lang="ru-RU" sz="40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</a:t>
            </a:r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исциплина</a:t>
            </a:r>
            <a:endParaRPr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7768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36"/>
          <p:cNvSpPr txBox="1">
            <a:spLocks noGrp="1"/>
          </p:cNvSpPr>
          <p:nvPr>
            <p:ph type="subTitle" idx="1"/>
          </p:nvPr>
        </p:nvSpPr>
        <p:spPr>
          <a:xfrm>
            <a:off x="1475656" y="1707654"/>
            <a:ext cx="6939000" cy="78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/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Дисциплина</a:t>
            </a:r>
          </a:p>
          <a:p>
            <a:pPr marL="0" lvl="0" indent="0" algn="ctr"/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Бесконфликтное общение</a:t>
            </a:r>
          </a:p>
          <a:p>
            <a:pPr marL="0" lvl="0" indent="0" algn="ctr"/>
            <a:endParaRPr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36"/>
          <p:cNvSpPr txBox="1">
            <a:spLocks noGrp="1"/>
          </p:cNvSpPr>
          <p:nvPr>
            <p:ph type="subTitle" idx="1"/>
          </p:nvPr>
        </p:nvSpPr>
        <p:spPr>
          <a:xfrm>
            <a:off x="683568" y="1131590"/>
            <a:ext cx="8280920" cy="78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/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Дисциплина</a:t>
            </a:r>
          </a:p>
          <a:p>
            <a:pPr marL="0" lvl="0" indent="0" algn="ctr"/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Бесконфликтное общение</a:t>
            </a:r>
          </a:p>
          <a:p>
            <a:pPr marL="0" lvl="0" indent="0" algn="ctr"/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Воспитание </a:t>
            </a:r>
          </a:p>
          <a:p>
            <a:pPr marL="0" lvl="0" indent="0" algn="ctr"/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практичного человека</a:t>
            </a:r>
          </a:p>
          <a:p>
            <a:pPr marL="0" lvl="0" indent="0" algn="ctr"/>
            <a:endParaRPr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92400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36"/>
          <p:cNvSpPr txBox="1">
            <a:spLocks noGrp="1"/>
          </p:cNvSpPr>
          <p:nvPr>
            <p:ph type="subTitle" idx="1"/>
          </p:nvPr>
        </p:nvSpPr>
        <p:spPr>
          <a:xfrm>
            <a:off x="683568" y="1131590"/>
            <a:ext cx="8280920" cy="78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/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Дисциплина</a:t>
            </a:r>
          </a:p>
          <a:p>
            <a:pPr marL="0" lvl="0" indent="0" algn="ctr"/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Бесконфликтное общение</a:t>
            </a:r>
          </a:p>
          <a:p>
            <a:pPr marL="0" lvl="0" indent="0" algn="ctr"/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Воспитание </a:t>
            </a:r>
          </a:p>
          <a:p>
            <a:pPr marL="0" lvl="0" indent="0" algn="ctr"/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практичного человека</a:t>
            </a:r>
          </a:p>
          <a:p>
            <a:pPr marL="0" lvl="0" indent="0" algn="ctr"/>
            <a:r>
              <a:rPr lang="ru-RU" sz="40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Правовое воспитание</a:t>
            </a:r>
            <a:r>
              <a:rPr lang="ru-RU" sz="40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4000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ctr"/>
            <a:endParaRPr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7413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36"/>
          <p:cNvSpPr txBox="1">
            <a:spLocks noGrp="1"/>
          </p:cNvSpPr>
          <p:nvPr>
            <p:ph type="subTitle" idx="1"/>
          </p:nvPr>
        </p:nvSpPr>
        <p:spPr>
          <a:xfrm>
            <a:off x="683568" y="627534"/>
            <a:ext cx="8280920" cy="78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/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Дисциплина</a:t>
            </a:r>
          </a:p>
          <a:p>
            <a:pPr marL="0" lvl="0" indent="0" algn="ctr"/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Бесконфликтное общение</a:t>
            </a:r>
          </a:p>
          <a:p>
            <a:pPr marL="0" lvl="0" indent="0" algn="ctr"/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Воспитание </a:t>
            </a:r>
          </a:p>
          <a:p>
            <a:pPr marL="0" lvl="0" indent="0" algn="ctr"/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практичного человека</a:t>
            </a:r>
          </a:p>
          <a:p>
            <a:pPr marL="0" lvl="0" indent="0" algn="ctr"/>
            <a:r>
              <a:rPr lang="ru-RU" sz="40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Правовое </a:t>
            </a:r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воспитание</a:t>
            </a:r>
          </a:p>
          <a:p>
            <a:pPr marL="0" lvl="0" indent="0" algn="ctr"/>
            <a:r>
              <a:rPr lang="ru-RU" sz="40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Экологическое воспитание</a:t>
            </a:r>
            <a:r>
              <a:rPr lang="ru-RU" sz="40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4000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ctr"/>
            <a:endParaRPr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2987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4"/>
          <p:cNvSpPr txBox="1">
            <a:spLocks noGrp="1"/>
          </p:cNvSpPr>
          <p:nvPr>
            <p:ph type="ctrTitle"/>
          </p:nvPr>
        </p:nvSpPr>
        <p:spPr>
          <a:xfrm>
            <a:off x="1386879" y="580188"/>
            <a:ext cx="7416824" cy="3215698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 algn="just"/>
            <a:r>
              <a:rPr lang="ru-RU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    </a:t>
            </a:r>
            <a:r>
              <a:rPr lang="ru-RU" sz="2800" b="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Главной задачей воспитания является выработка у ребенка стремления к самовоспитанию, самосовершенствованию. </a:t>
            </a:r>
            <a:r>
              <a:rPr lang="ru-RU" sz="2800" b="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Процесс </a:t>
            </a:r>
            <a:r>
              <a:rPr lang="ru-RU" sz="2800" b="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самовоспитания и самопознания непрост. Лишь в активной разносторонней деятельности может проходить подлинный процесс самопознания.</a:t>
            </a:r>
            <a:endParaRPr sz="2800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1"/>
          <p:cNvSpPr txBox="1">
            <a:spLocks noGrp="1"/>
          </p:cNvSpPr>
          <p:nvPr>
            <p:ph type="title"/>
          </p:nvPr>
        </p:nvSpPr>
        <p:spPr>
          <a:xfrm>
            <a:off x="1941100" y="2512300"/>
            <a:ext cx="2362200" cy="1371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latin typeface="Caveat"/>
                <a:ea typeface="Caveat"/>
                <a:cs typeface="Caveat"/>
                <a:sym typeface="Caveat"/>
              </a:rPr>
              <a:t>Спасибо за</a:t>
            </a:r>
            <a:br>
              <a:rPr lang="ru-RU" dirty="0" smtClean="0">
                <a:latin typeface="Caveat"/>
                <a:ea typeface="Caveat"/>
                <a:cs typeface="Caveat"/>
                <a:sym typeface="Caveat"/>
              </a:rPr>
            </a:br>
            <a:r>
              <a:rPr lang="ru-RU" dirty="0" smtClean="0">
                <a:latin typeface="Caveat"/>
                <a:ea typeface="Caveat"/>
                <a:cs typeface="Caveat"/>
                <a:sym typeface="Caveat"/>
              </a:rPr>
              <a:t> внимание!</a:t>
            </a:r>
            <a:endParaRPr dirty="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125" name="Google Shape;125;p21"/>
          <p:cNvSpPr txBox="1">
            <a:spLocks noGrp="1"/>
          </p:cNvSpPr>
          <p:nvPr>
            <p:ph type="sldNum" idx="12"/>
          </p:nvPr>
        </p:nvSpPr>
        <p:spPr>
          <a:xfrm>
            <a:off x="8404384" y="2540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20</a:t>
            </a:fld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3"/>
          <p:cNvSpPr txBox="1">
            <a:spLocks noGrp="1"/>
          </p:cNvSpPr>
          <p:nvPr>
            <p:ph type="ctrTitle" idx="4294967295"/>
          </p:nvPr>
        </p:nvSpPr>
        <p:spPr>
          <a:xfrm>
            <a:off x="2204138" y="1028875"/>
            <a:ext cx="1411500" cy="687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dirty="0"/>
              <a:t>Hello!</a:t>
            </a:r>
            <a:endParaRPr sz="4800" dirty="0"/>
          </a:p>
        </p:txBody>
      </p:sp>
      <p:sp>
        <p:nvSpPr>
          <p:cNvPr id="61" name="Google Shape;61;p13"/>
          <p:cNvSpPr txBox="1">
            <a:spLocks noGrp="1"/>
          </p:cNvSpPr>
          <p:nvPr>
            <p:ph type="subTitle" idx="4294967295"/>
          </p:nvPr>
        </p:nvSpPr>
        <p:spPr>
          <a:xfrm>
            <a:off x="1547668" y="2643759"/>
            <a:ext cx="7128801" cy="1656184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just">
              <a:buNone/>
            </a:pPr>
            <a:r>
              <a:rPr lang="ru-RU" sz="3600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   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Задача учителя технологии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– дать возможность детям попробовать себя в различных видах деятельности. </a:t>
            </a:r>
            <a:endParaRPr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Google Shape;62;p13"/>
          <p:cNvSpPr txBox="1">
            <a:spLocks noGrp="1"/>
          </p:cNvSpPr>
          <p:nvPr>
            <p:ph type="sldNum" idx="12"/>
          </p:nvPr>
        </p:nvSpPr>
        <p:spPr>
          <a:xfrm>
            <a:off x="8404384" y="2540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  <p:sp>
        <p:nvSpPr>
          <p:cNvPr id="63" name="Google Shape;63;p13"/>
          <p:cNvSpPr/>
          <p:nvPr/>
        </p:nvSpPr>
        <p:spPr>
          <a:xfrm>
            <a:off x="1925063" y="547747"/>
            <a:ext cx="1817263" cy="1674422"/>
          </a:xfrm>
          <a:custGeom>
            <a:avLst/>
            <a:gdLst/>
            <a:ahLst/>
            <a:cxnLst/>
            <a:rect l="l" t="t" r="r" b="b"/>
            <a:pathLst>
              <a:path w="16717" h="15403" extrusionOk="0">
                <a:moveTo>
                  <a:pt x="9149" y="511"/>
                </a:moveTo>
                <a:lnTo>
                  <a:pt x="9587" y="560"/>
                </a:lnTo>
                <a:lnTo>
                  <a:pt x="10025" y="608"/>
                </a:lnTo>
                <a:lnTo>
                  <a:pt x="10439" y="681"/>
                </a:lnTo>
                <a:lnTo>
                  <a:pt x="10877" y="779"/>
                </a:lnTo>
                <a:lnTo>
                  <a:pt x="11290" y="900"/>
                </a:lnTo>
                <a:lnTo>
                  <a:pt x="11704" y="1046"/>
                </a:lnTo>
                <a:lnTo>
                  <a:pt x="12093" y="1217"/>
                </a:lnTo>
                <a:lnTo>
                  <a:pt x="12483" y="1411"/>
                </a:lnTo>
                <a:lnTo>
                  <a:pt x="12994" y="1703"/>
                </a:lnTo>
                <a:lnTo>
                  <a:pt x="13505" y="2020"/>
                </a:lnTo>
                <a:lnTo>
                  <a:pt x="13967" y="2360"/>
                </a:lnTo>
                <a:lnTo>
                  <a:pt x="14210" y="2555"/>
                </a:lnTo>
                <a:lnTo>
                  <a:pt x="14405" y="2750"/>
                </a:lnTo>
                <a:lnTo>
                  <a:pt x="14332" y="2871"/>
                </a:lnTo>
                <a:lnTo>
                  <a:pt x="14308" y="3017"/>
                </a:lnTo>
                <a:lnTo>
                  <a:pt x="14308" y="3066"/>
                </a:lnTo>
                <a:lnTo>
                  <a:pt x="14332" y="3090"/>
                </a:lnTo>
                <a:lnTo>
                  <a:pt x="14405" y="3139"/>
                </a:lnTo>
                <a:lnTo>
                  <a:pt x="14478" y="3139"/>
                </a:lnTo>
                <a:lnTo>
                  <a:pt x="14551" y="3090"/>
                </a:lnTo>
                <a:lnTo>
                  <a:pt x="14624" y="2993"/>
                </a:lnTo>
                <a:lnTo>
                  <a:pt x="14867" y="3285"/>
                </a:lnTo>
                <a:lnTo>
                  <a:pt x="14770" y="3358"/>
                </a:lnTo>
                <a:lnTo>
                  <a:pt x="14697" y="3431"/>
                </a:lnTo>
                <a:lnTo>
                  <a:pt x="14600" y="3601"/>
                </a:lnTo>
                <a:lnTo>
                  <a:pt x="14575" y="3674"/>
                </a:lnTo>
                <a:lnTo>
                  <a:pt x="14575" y="3723"/>
                </a:lnTo>
                <a:lnTo>
                  <a:pt x="14575" y="3772"/>
                </a:lnTo>
                <a:lnTo>
                  <a:pt x="14600" y="3796"/>
                </a:lnTo>
                <a:lnTo>
                  <a:pt x="14648" y="3796"/>
                </a:lnTo>
                <a:lnTo>
                  <a:pt x="14721" y="3772"/>
                </a:lnTo>
                <a:lnTo>
                  <a:pt x="14867" y="3699"/>
                </a:lnTo>
                <a:lnTo>
                  <a:pt x="15086" y="3601"/>
                </a:lnTo>
                <a:lnTo>
                  <a:pt x="15208" y="3820"/>
                </a:lnTo>
                <a:lnTo>
                  <a:pt x="15305" y="4064"/>
                </a:lnTo>
                <a:lnTo>
                  <a:pt x="15111" y="4137"/>
                </a:lnTo>
                <a:lnTo>
                  <a:pt x="15013" y="4185"/>
                </a:lnTo>
                <a:lnTo>
                  <a:pt x="14916" y="4234"/>
                </a:lnTo>
                <a:lnTo>
                  <a:pt x="14892" y="4307"/>
                </a:lnTo>
                <a:lnTo>
                  <a:pt x="14892" y="4380"/>
                </a:lnTo>
                <a:lnTo>
                  <a:pt x="14940" y="4429"/>
                </a:lnTo>
                <a:lnTo>
                  <a:pt x="15013" y="4453"/>
                </a:lnTo>
                <a:lnTo>
                  <a:pt x="15135" y="4453"/>
                </a:lnTo>
                <a:lnTo>
                  <a:pt x="15232" y="4429"/>
                </a:lnTo>
                <a:lnTo>
                  <a:pt x="15427" y="4380"/>
                </a:lnTo>
                <a:lnTo>
                  <a:pt x="15573" y="4915"/>
                </a:lnTo>
                <a:lnTo>
                  <a:pt x="15403" y="4964"/>
                </a:lnTo>
                <a:lnTo>
                  <a:pt x="15232" y="5061"/>
                </a:lnTo>
                <a:lnTo>
                  <a:pt x="15086" y="5183"/>
                </a:lnTo>
                <a:lnTo>
                  <a:pt x="15038" y="5256"/>
                </a:lnTo>
                <a:lnTo>
                  <a:pt x="15013" y="5329"/>
                </a:lnTo>
                <a:lnTo>
                  <a:pt x="15013" y="5378"/>
                </a:lnTo>
                <a:lnTo>
                  <a:pt x="15038" y="5402"/>
                </a:lnTo>
                <a:lnTo>
                  <a:pt x="15062" y="5426"/>
                </a:lnTo>
                <a:lnTo>
                  <a:pt x="15111" y="5451"/>
                </a:lnTo>
                <a:lnTo>
                  <a:pt x="15208" y="5451"/>
                </a:lnTo>
                <a:lnTo>
                  <a:pt x="15305" y="5426"/>
                </a:lnTo>
                <a:lnTo>
                  <a:pt x="15476" y="5353"/>
                </a:lnTo>
                <a:lnTo>
                  <a:pt x="15695" y="5305"/>
                </a:lnTo>
                <a:lnTo>
                  <a:pt x="15792" y="5743"/>
                </a:lnTo>
                <a:lnTo>
                  <a:pt x="15622" y="5816"/>
                </a:lnTo>
                <a:lnTo>
                  <a:pt x="15451" y="5864"/>
                </a:lnTo>
                <a:lnTo>
                  <a:pt x="15305" y="5937"/>
                </a:lnTo>
                <a:lnTo>
                  <a:pt x="15159" y="6035"/>
                </a:lnTo>
                <a:lnTo>
                  <a:pt x="15013" y="6132"/>
                </a:lnTo>
                <a:lnTo>
                  <a:pt x="15013" y="6181"/>
                </a:lnTo>
                <a:lnTo>
                  <a:pt x="15013" y="6205"/>
                </a:lnTo>
                <a:lnTo>
                  <a:pt x="15038" y="6229"/>
                </a:lnTo>
                <a:lnTo>
                  <a:pt x="15403" y="6229"/>
                </a:lnTo>
                <a:lnTo>
                  <a:pt x="15719" y="6181"/>
                </a:lnTo>
                <a:lnTo>
                  <a:pt x="15914" y="6156"/>
                </a:lnTo>
                <a:lnTo>
                  <a:pt x="16035" y="6594"/>
                </a:lnTo>
                <a:lnTo>
                  <a:pt x="15768" y="6691"/>
                </a:lnTo>
                <a:lnTo>
                  <a:pt x="15549" y="6764"/>
                </a:lnTo>
                <a:lnTo>
                  <a:pt x="15184" y="6910"/>
                </a:lnTo>
                <a:lnTo>
                  <a:pt x="15135" y="6935"/>
                </a:lnTo>
                <a:lnTo>
                  <a:pt x="15062" y="6983"/>
                </a:lnTo>
                <a:lnTo>
                  <a:pt x="15038" y="7032"/>
                </a:lnTo>
                <a:lnTo>
                  <a:pt x="15013" y="7081"/>
                </a:lnTo>
                <a:lnTo>
                  <a:pt x="15038" y="7056"/>
                </a:lnTo>
                <a:lnTo>
                  <a:pt x="15013" y="7105"/>
                </a:lnTo>
                <a:lnTo>
                  <a:pt x="15013" y="7129"/>
                </a:lnTo>
                <a:lnTo>
                  <a:pt x="15038" y="7154"/>
                </a:lnTo>
                <a:lnTo>
                  <a:pt x="15086" y="7202"/>
                </a:lnTo>
                <a:lnTo>
                  <a:pt x="15208" y="7227"/>
                </a:lnTo>
                <a:lnTo>
                  <a:pt x="15403" y="7227"/>
                </a:lnTo>
                <a:lnTo>
                  <a:pt x="15622" y="7178"/>
                </a:lnTo>
                <a:lnTo>
                  <a:pt x="15841" y="7129"/>
                </a:lnTo>
                <a:lnTo>
                  <a:pt x="16108" y="7056"/>
                </a:lnTo>
                <a:lnTo>
                  <a:pt x="16108" y="7397"/>
                </a:lnTo>
                <a:lnTo>
                  <a:pt x="16108" y="7713"/>
                </a:lnTo>
                <a:lnTo>
                  <a:pt x="16035" y="7713"/>
                </a:lnTo>
                <a:lnTo>
                  <a:pt x="15670" y="7762"/>
                </a:lnTo>
                <a:lnTo>
                  <a:pt x="15330" y="7786"/>
                </a:lnTo>
                <a:lnTo>
                  <a:pt x="14965" y="7835"/>
                </a:lnTo>
                <a:lnTo>
                  <a:pt x="14600" y="7932"/>
                </a:lnTo>
                <a:lnTo>
                  <a:pt x="14575" y="7957"/>
                </a:lnTo>
                <a:lnTo>
                  <a:pt x="14575" y="7981"/>
                </a:lnTo>
                <a:lnTo>
                  <a:pt x="14575" y="8005"/>
                </a:lnTo>
                <a:lnTo>
                  <a:pt x="14600" y="8030"/>
                </a:lnTo>
                <a:lnTo>
                  <a:pt x="15330" y="8151"/>
                </a:lnTo>
                <a:lnTo>
                  <a:pt x="15500" y="8176"/>
                </a:lnTo>
                <a:lnTo>
                  <a:pt x="15695" y="8200"/>
                </a:lnTo>
                <a:lnTo>
                  <a:pt x="15865" y="8176"/>
                </a:lnTo>
                <a:lnTo>
                  <a:pt x="16035" y="8127"/>
                </a:lnTo>
                <a:lnTo>
                  <a:pt x="16035" y="8176"/>
                </a:lnTo>
                <a:lnTo>
                  <a:pt x="15938" y="8565"/>
                </a:lnTo>
                <a:lnTo>
                  <a:pt x="15816" y="8930"/>
                </a:lnTo>
                <a:lnTo>
                  <a:pt x="15524" y="8881"/>
                </a:lnTo>
                <a:lnTo>
                  <a:pt x="15232" y="8833"/>
                </a:lnTo>
                <a:lnTo>
                  <a:pt x="15013" y="8784"/>
                </a:lnTo>
                <a:lnTo>
                  <a:pt x="14794" y="8760"/>
                </a:lnTo>
                <a:lnTo>
                  <a:pt x="14332" y="8784"/>
                </a:lnTo>
                <a:lnTo>
                  <a:pt x="14308" y="8784"/>
                </a:lnTo>
                <a:lnTo>
                  <a:pt x="14308" y="8808"/>
                </a:lnTo>
                <a:lnTo>
                  <a:pt x="14308" y="8833"/>
                </a:lnTo>
                <a:lnTo>
                  <a:pt x="14332" y="8833"/>
                </a:lnTo>
                <a:lnTo>
                  <a:pt x="14478" y="8881"/>
                </a:lnTo>
                <a:lnTo>
                  <a:pt x="14624" y="8954"/>
                </a:lnTo>
                <a:lnTo>
                  <a:pt x="14965" y="9125"/>
                </a:lnTo>
                <a:lnTo>
                  <a:pt x="15281" y="9271"/>
                </a:lnTo>
                <a:lnTo>
                  <a:pt x="15451" y="9319"/>
                </a:lnTo>
                <a:lnTo>
                  <a:pt x="15622" y="9368"/>
                </a:lnTo>
                <a:lnTo>
                  <a:pt x="15500" y="9636"/>
                </a:lnTo>
                <a:lnTo>
                  <a:pt x="15354" y="9903"/>
                </a:lnTo>
                <a:lnTo>
                  <a:pt x="15135" y="9782"/>
                </a:lnTo>
                <a:lnTo>
                  <a:pt x="14916" y="9684"/>
                </a:lnTo>
                <a:lnTo>
                  <a:pt x="14429" y="9563"/>
                </a:lnTo>
                <a:lnTo>
                  <a:pt x="14210" y="9490"/>
                </a:lnTo>
                <a:lnTo>
                  <a:pt x="13943" y="9441"/>
                </a:lnTo>
                <a:lnTo>
                  <a:pt x="13699" y="9417"/>
                </a:lnTo>
                <a:lnTo>
                  <a:pt x="13553" y="9417"/>
                </a:lnTo>
                <a:lnTo>
                  <a:pt x="13456" y="9465"/>
                </a:lnTo>
                <a:lnTo>
                  <a:pt x="13432" y="9490"/>
                </a:lnTo>
                <a:lnTo>
                  <a:pt x="13432" y="9514"/>
                </a:lnTo>
                <a:lnTo>
                  <a:pt x="13578" y="9636"/>
                </a:lnTo>
                <a:lnTo>
                  <a:pt x="13772" y="9733"/>
                </a:lnTo>
                <a:lnTo>
                  <a:pt x="14137" y="9855"/>
                </a:lnTo>
                <a:lnTo>
                  <a:pt x="14648" y="10049"/>
                </a:lnTo>
                <a:lnTo>
                  <a:pt x="14892" y="10147"/>
                </a:lnTo>
                <a:lnTo>
                  <a:pt x="15135" y="10244"/>
                </a:lnTo>
                <a:lnTo>
                  <a:pt x="14794" y="10706"/>
                </a:lnTo>
                <a:lnTo>
                  <a:pt x="14721" y="10658"/>
                </a:lnTo>
                <a:lnTo>
                  <a:pt x="14624" y="10633"/>
                </a:lnTo>
                <a:lnTo>
                  <a:pt x="14405" y="10560"/>
                </a:lnTo>
                <a:lnTo>
                  <a:pt x="13991" y="10512"/>
                </a:lnTo>
                <a:lnTo>
                  <a:pt x="13772" y="10439"/>
                </a:lnTo>
                <a:lnTo>
                  <a:pt x="13505" y="10366"/>
                </a:lnTo>
                <a:lnTo>
                  <a:pt x="13359" y="10341"/>
                </a:lnTo>
                <a:lnTo>
                  <a:pt x="13213" y="10317"/>
                </a:lnTo>
                <a:lnTo>
                  <a:pt x="13115" y="10341"/>
                </a:lnTo>
                <a:lnTo>
                  <a:pt x="12994" y="10390"/>
                </a:lnTo>
                <a:lnTo>
                  <a:pt x="12994" y="10414"/>
                </a:lnTo>
                <a:lnTo>
                  <a:pt x="13018" y="10536"/>
                </a:lnTo>
                <a:lnTo>
                  <a:pt x="13091" y="10609"/>
                </a:lnTo>
                <a:lnTo>
                  <a:pt x="13188" y="10682"/>
                </a:lnTo>
                <a:lnTo>
                  <a:pt x="13310" y="10731"/>
                </a:lnTo>
                <a:lnTo>
                  <a:pt x="13553" y="10828"/>
                </a:lnTo>
                <a:lnTo>
                  <a:pt x="13772" y="10877"/>
                </a:lnTo>
                <a:lnTo>
                  <a:pt x="14113" y="10998"/>
                </a:lnTo>
                <a:lnTo>
                  <a:pt x="14308" y="11047"/>
                </a:lnTo>
                <a:lnTo>
                  <a:pt x="14502" y="11071"/>
                </a:lnTo>
                <a:lnTo>
                  <a:pt x="14089" y="11509"/>
                </a:lnTo>
                <a:lnTo>
                  <a:pt x="13943" y="11412"/>
                </a:lnTo>
                <a:lnTo>
                  <a:pt x="13772" y="11339"/>
                </a:lnTo>
                <a:lnTo>
                  <a:pt x="13432" y="11242"/>
                </a:lnTo>
                <a:lnTo>
                  <a:pt x="13067" y="11144"/>
                </a:lnTo>
                <a:lnTo>
                  <a:pt x="12702" y="11071"/>
                </a:lnTo>
                <a:lnTo>
                  <a:pt x="12337" y="11047"/>
                </a:lnTo>
                <a:lnTo>
                  <a:pt x="11972" y="11096"/>
                </a:lnTo>
                <a:lnTo>
                  <a:pt x="11947" y="11096"/>
                </a:lnTo>
                <a:lnTo>
                  <a:pt x="11899" y="11120"/>
                </a:lnTo>
                <a:lnTo>
                  <a:pt x="11874" y="11193"/>
                </a:lnTo>
                <a:lnTo>
                  <a:pt x="11850" y="11266"/>
                </a:lnTo>
                <a:lnTo>
                  <a:pt x="11874" y="11290"/>
                </a:lnTo>
                <a:lnTo>
                  <a:pt x="11899" y="11363"/>
                </a:lnTo>
                <a:lnTo>
                  <a:pt x="11972" y="11412"/>
                </a:lnTo>
                <a:lnTo>
                  <a:pt x="12580" y="11509"/>
                </a:lnTo>
                <a:lnTo>
                  <a:pt x="12872" y="11582"/>
                </a:lnTo>
                <a:lnTo>
                  <a:pt x="13164" y="11655"/>
                </a:lnTo>
                <a:lnTo>
                  <a:pt x="13432" y="11753"/>
                </a:lnTo>
                <a:lnTo>
                  <a:pt x="13675" y="11850"/>
                </a:lnTo>
                <a:lnTo>
                  <a:pt x="13359" y="12118"/>
                </a:lnTo>
                <a:lnTo>
                  <a:pt x="13018" y="12337"/>
                </a:lnTo>
                <a:lnTo>
                  <a:pt x="12994" y="12288"/>
                </a:lnTo>
                <a:lnTo>
                  <a:pt x="12945" y="12239"/>
                </a:lnTo>
                <a:lnTo>
                  <a:pt x="12775" y="12166"/>
                </a:lnTo>
                <a:lnTo>
                  <a:pt x="12604" y="12142"/>
                </a:lnTo>
                <a:lnTo>
                  <a:pt x="12410" y="12118"/>
                </a:lnTo>
                <a:lnTo>
                  <a:pt x="12215" y="12069"/>
                </a:lnTo>
                <a:lnTo>
                  <a:pt x="11850" y="11947"/>
                </a:lnTo>
                <a:lnTo>
                  <a:pt x="11558" y="11826"/>
                </a:lnTo>
                <a:lnTo>
                  <a:pt x="11242" y="11704"/>
                </a:lnTo>
                <a:lnTo>
                  <a:pt x="11096" y="11655"/>
                </a:lnTo>
                <a:lnTo>
                  <a:pt x="10950" y="11607"/>
                </a:lnTo>
                <a:lnTo>
                  <a:pt x="10779" y="11582"/>
                </a:lnTo>
                <a:lnTo>
                  <a:pt x="10633" y="11582"/>
                </a:lnTo>
                <a:lnTo>
                  <a:pt x="10609" y="11607"/>
                </a:lnTo>
                <a:lnTo>
                  <a:pt x="10609" y="11655"/>
                </a:lnTo>
                <a:lnTo>
                  <a:pt x="10682" y="11753"/>
                </a:lnTo>
                <a:lnTo>
                  <a:pt x="10804" y="11874"/>
                </a:lnTo>
                <a:lnTo>
                  <a:pt x="10925" y="11947"/>
                </a:lnTo>
                <a:lnTo>
                  <a:pt x="11047" y="12045"/>
                </a:lnTo>
                <a:lnTo>
                  <a:pt x="11315" y="12166"/>
                </a:lnTo>
                <a:lnTo>
                  <a:pt x="11582" y="12288"/>
                </a:lnTo>
                <a:lnTo>
                  <a:pt x="11826" y="12385"/>
                </a:lnTo>
                <a:lnTo>
                  <a:pt x="12093" y="12483"/>
                </a:lnTo>
                <a:lnTo>
                  <a:pt x="12361" y="12556"/>
                </a:lnTo>
                <a:lnTo>
                  <a:pt x="12507" y="12580"/>
                </a:lnTo>
                <a:lnTo>
                  <a:pt x="12629" y="12580"/>
                </a:lnTo>
                <a:lnTo>
                  <a:pt x="12239" y="12799"/>
                </a:lnTo>
                <a:lnTo>
                  <a:pt x="11850" y="12969"/>
                </a:lnTo>
                <a:lnTo>
                  <a:pt x="11801" y="12921"/>
                </a:lnTo>
                <a:lnTo>
                  <a:pt x="11680" y="12823"/>
                </a:lnTo>
                <a:lnTo>
                  <a:pt x="11558" y="12775"/>
                </a:lnTo>
                <a:lnTo>
                  <a:pt x="11266" y="12677"/>
                </a:lnTo>
                <a:lnTo>
                  <a:pt x="10998" y="12604"/>
                </a:lnTo>
                <a:lnTo>
                  <a:pt x="10731" y="12531"/>
                </a:lnTo>
                <a:lnTo>
                  <a:pt x="10585" y="12458"/>
                </a:lnTo>
                <a:lnTo>
                  <a:pt x="10439" y="12385"/>
                </a:lnTo>
                <a:lnTo>
                  <a:pt x="10171" y="12239"/>
                </a:lnTo>
                <a:lnTo>
                  <a:pt x="10025" y="12166"/>
                </a:lnTo>
                <a:lnTo>
                  <a:pt x="9879" y="12118"/>
                </a:lnTo>
                <a:lnTo>
                  <a:pt x="9733" y="12093"/>
                </a:lnTo>
                <a:lnTo>
                  <a:pt x="9563" y="12093"/>
                </a:lnTo>
                <a:lnTo>
                  <a:pt x="9514" y="12118"/>
                </a:lnTo>
                <a:lnTo>
                  <a:pt x="9490" y="12142"/>
                </a:lnTo>
                <a:lnTo>
                  <a:pt x="9490" y="12191"/>
                </a:lnTo>
                <a:lnTo>
                  <a:pt x="9514" y="12215"/>
                </a:lnTo>
                <a:lnTo>
                  <a:pt x="9733" y="12410"/>
                </a:lnTo>
                <a:lnTo>
                  <a:pt x="9952" y="12580"/>
                </a:lnTo>
                <a:lnTo>
                  <a:pt x="10220" y="12750"/>
                </a:lnTo>
                <a:lnTo>
                  <a:pt x="10463" y="12872"/>
                </a:lnTo>
                <a:lnTo>
                  <a:pt x="10682" y="12969"/>
                </a:lnTo>
                <a:lnTo>
                  <a:pt x="10901" y="13042"/>
                </a:lnTo>
                <a:lnTo>
                  <a:pt x="11363" y="13188"/>
                </a:lnTo>
                <a:lnTo>
                  <a:pt x="10852" y="13359"/>
                </a:lnTo>
                <a:lnTo>
                  <a:pt x="10317" y="13505"/>
                </a:lnTo>
                <a:lnTo>
                  <a:pt x="10317" y="13480"/>
                </a:lnTo>
                <a:lnTo>
                  <a:pt x="10366" y="13359"/>
                </a:lnTo>
                <a:lnTo>
                  <a:pt x="10366" y="13310"/>
                </a:lnTo>
                <a:lnTo>
                  <a:pt x="10342" y="13261"/>
                </a:lnTo>
                <a:lnTo>
                  <a:pt x="10293" y="13213"/>
                </a:lnTo>
                <a:lnTo>
                  <a:pt x="10244" y="13164"/>
                </a:lnTo>
                <a:lnTo>
                  <a:pt x="9198" y="12604"/>
                </a:lnTo>
                <a:lnTo>
                  <a:pt x="9028" y="12507"/>
                </a:lnTo>
                <a:lnTo>
                  <a:pt x="8809" y="12410"/>
                </a:lnTo>
                <a:lnTo>
                  <a:pt x="8711" y="12385"/>
                </a:lnTo>
                <a:lnTo>
                  <a:pt x="8590" y="12361"/>
                </a:lnTo>
                <a:lnTo>
                  <a:pt x="8492" y="12385"/>
                </a:lnTo>
                <a:lnTo>
                  <a:pt x="8419" y="12434"/>
                </a:lnTo>
                <a:lnTo>
                  <a:pt x="8419" y="12458"/>
                </a:lnTo>
                <a:lnTo>
                  <a:pt x="8444" y="12556"/>
                </a:lnTo>
                <a:lnTo>
                  <a:pt x="8517" y="12629"/>
                </a:lnTo>
                <a:lnTo>
                  <a:pt x="8687" y="12799"/>
                </a:lnTo>
                <a:lnTo>
                  <a:pt x="9028" y="13042"/>
                </a:lnTo>
                <a:lnTo>
                  <a:pt x="9490" y="13334"/>
                </a:lnTo>
                <a:lnTo>
                  <a:pt x="9733" y="13456"/>
                </a:lnTo>
                <a:lnTo>
                  <a:pt x="10001" y="13553"/>
                </a:lnTo>
                <a:lnTo>
                  <a:pt x="9539" y="13651"/>
                </a:lnTo>
                <a:lnTo>
                  <a:pt x="9076" y="13699"/>
                </a:lnTo>
                <a:lnTo>
                  <a:pt x="9052" y="13651"/>
                </a:lnTo>
                <a:lnTo>
                  <a:pt x="8857" y="13480"/>
                </a:lnTo>
                <a:lnTo>
                  <a:pt x="8638" y="13334"/>
                </a:lnTo>
                <a:lnTo>
                  <a:pt x="8176" y="13067"/>
                </a:lnTo>
                <a:lnTo>
                  <a:pt x="7762" y="12799"/>
                </a:lnTo>
                <a:lnTo>
                  <a:pt x="7568" y="12677"/>
                </a:lnTo>
                <a:lnTo>
                  <a:pt x="7349" y="12604"/>
                </a:lnTo>
                <a:lnTo>
                  <a:pt x="7300" y="12604"/>
                </a:lnTo>
                <a:lnTo>
                  <a:pt x="7276" y="12653"/>
                </a:lnTo>
                <a:lnTo>
                  <a:pt x="7276" y="12775"/>
                </a:lnTo>
                <a:lnTo>
                  <a:pt x="7300" y="12872"/>
                </a:lnTo>
                <a:lnTo>
                  <a:pt x="7373" y="12969"/>
                </a:lnTo>
                <a:lnTo>
                  <a:pt x="7446" y="13042"/>
                </a:lnTo>
                <a:lnTo>
                  <a:pt x="7616" y="13213"/>
                </a:lnTo>
                <a:lnTo>
                  <a:pt x="7787" y="13334"/>
                </a:lnTo>
                <a:lnTo>
                  <a:pt x="8103" y="13553"/>
                </a:lnTo>
                <a:lnTo>
                  <a:pt x="8444" y="13748"/>
                </a:lnTo>
                <a:lnTo>
                  <a:pt x="8346" y="13748"/>
                </a:lnTo>
                <a:lnTo>
                  <a:pt x="7835" y="13772"/>
                </a:lnTo>
                <a:lnTo>
                  <a:pt x="7349" y="13724"/>
                </a:lnTo>
                <a:lnTo>
                  <a:pt x="7373" y="13699"/>
                </a:lnTo>
                <a:lnTo>
                  <a:pt x="7397" y="13651"/>
                </a:lnTo>
                <a:lnTo>
                  <a:pt x="7422" y="13578"/>
                </a:lnTo>
                <a:lnTo>
                  <a:pt x="7397" y="13529"/>
                </a:lnTo>
                <a:lnTo>
                  <a:pt x="7373" y="13456"/>
                </a:lnTo>
                <a:lnTo>
                  <a:pt x="7324" y="13383"/>
                </a:lnTo>
                <a:lnTo>
                  <a:pt x="7203" y="13286"/>
                </a:lnTo>
                <a:lnTo>
                  <a:pt x="6911" y="13091"/>
                </a:lnTo>
                <a:lnTo>
                  <a:pt x="6643" y="12872"/>
                </a:lnTo>
                <a:lnTo>
                  <a:pt x="6521" y="12799"/>
                </a:lnTo>
                <a:lnTo>
                  <a:pt x="6448" y="12750"/>
                </a:lnTo>
                <a:lnTo>
                  <a:pt x="6424" y="12702"/>
                </a:lnTo>
                <a:lnTo>
                  <a:pt x="6424" y="12677"/>
                </a:lnTo>
                <a:lnTo>
                  <a:pt x="6400" y="12677"/>
                </a:lnTo>
                <a:lnTo>
                  <a:pt x="6375" y="12702"/>
                </a:lnTo>
                <a:lnTo>
                  <a:pt x="6351" y="12775"/>
                </a:lnTo>
                <a:lnTo>
                  <a:pt x="6327" y="12823"/>
                </a:lnTo>
                <a:lnTo>
                  <a:pt x="6351" y="12969"/>
                </a:lnTo>
                <a:lnTo>
                  <a:pt x="6400" y="13042"/>
                </a:lnTo>
                <a:lnTo>
                  <a:pt x="6448" y="13140"/>
                </a:lnTo>
                <a:lnTo>
                  <a:pt x="6570" y="13286"/>
                </a:lnTo>
                <a:lnTo>
                  <a:pt x="6716" y="13432"/>
                </a:lnTo>
                <a:lnTo>
                  <a:pt x="6862" y="13553"/>
                </a:lnTo>
                <a:lnTo>
                  <a:pt x="7032" y="13675"/>
                </a:lnTo>
                <a:lnTo>
                  <a:pt x="7032" y="13675"/>
                </a:lnTo>
                <a:lnTo>
                  <a:pt x="6619" y="13578"/>
                </a:lnTo>
                <a:lnTo>
                  <a:pt x="6229" y="13456"/>
                </a:lnTo>
                <a:lnTo>
                  <a:pt x="5864" y="13334"/>
                </a:lnTo>
                <a:lnTo>
                  <a:pt x="5670" y="13286"/>
                </a:lnTo>
                <a:lnTo>
                  <a:pt x="5475" y="13261"/>
                </a:lnTo>
                <a:lnTo>
                  <a:pt x="5280" y="13237"/>
                </a:lnTo>
                <a:lnTo>
                  <a:pt x="5086" y="13261"/>
                </a:lnTo>
                <a:lnTo>
                  <a:pt x="4988" y="13286"/>
                </a:lnTo>
                <a:lnTo>
                  <a:pt x="4915" y="13334"/>
                </a:lnTo>
                <a:lnTo>
                  <a:pt x="4842" y="13407"/>
                </a:lnTo>
                <a:lnTo>
                  <a:pt x="4818" y="13505"/>
                </a:lnTo>
                <a:lnTo>
                  <a:pt x="4672" y="13651"/>
                </a:lnTo>
                <a:lnTo>
                  <a:pt x="4502" y="13797"/>
                </a:lnTo>
                <a:lnTo>
                  <a:pt x="4331" y="13943"/>
                </a:lnTo>
                <a:lnTo>
                  <a:pt x="4161" y="14064"/>
                </a:lnTo>
                <a:lnTo>
                  <a:pt x="3869" y="14259"/>
                </a:lnTo>
                <a:lnTo>
                  <a:pt x="3553" y="14405"/>
                </a:lnTo>
                <a:lnTo>
                  <a:pt x="3212" y="14551"/>
                </a:lnTo>
                <a:lnTo>
                  <a:pt x="2896" y="14648"/>
                </a:lnTo>
                <a:lnTo>
                  <a:pt x="2555" y="14745"/>
                </a:lnTo>
                <a:lnTo>
                  <a:pt x="2190" y="14818"/>
                </a:lnTo>
                <a:lnTo>
                  <a:pt x="1825" y="14867"/>
                </a:lnTo>
                <a:lnTo>
                  <a:pt x="1485" y="14891"/>
                </a:lnTo>
                <a:lnTo>
                  <a:pt x="1314" y="14891"/>
                </a:lnTo>
                <a:lnTo>
                  <a:pt x="1144" y="14867"/>
                </a:lnTo>
                <a:lnTo>
                  <a:pt x="1436" y="14672"/>
                </a:lnTo>
                <a:lnTo>
                  <a:pt x="1728" y="14453"/>
                </a:lnTo>
                <a:lnTo>
                  <a:pt x="1996" y="14210"/>
                </a:lnTo>
                <a:lnTo>
                  <a:pt x="2239" y="13991"/>
                </a:lnTo>
                <a:lnTo>
                  <a:pt x="2604" y="13626"/>
                </a:lnTo>
                <a:lnTo>
                  <a:pt x="2774" y="13432"/>
                </a:lnTo>
                <a:lnTo>
                  <a:pt x="2944" y="13188"/>
                </a:lnTo>
                <a:lnTo>
                  <a:pt x="3066" y="12945"/>
                </a:lnTo>
                <a:lnTo>
                  <a:pt x="3163" y="12702"/>
                </a:lnTo>
                <a:lnTo>
                  <a:pt x="3212" y="12458"/>
                </a:lnTo>
                <a:lnTo>
                  <a:pt x="3212" y="12337"/>
                </a:lnTo>
                <a:lnTo>
                  <a:pt x="3212" y="12215"/>
                </a:lnTo>
                <a:lnTo>
                  <a:pt x="3236" y="12118"/>
                </a:lnTo>
                <a:lnTo>
                  <a:pt x="3212" y="12045"/>
                </a:lnTo>
                <a:lnTo>
                  <a:pt x="3188" y="11972"/>
                </a:lnTo>
                <a:lnTo>
                  <a:pt x="3115" y="11923"/>
                </a:lnTo>
                <a:lnTo>
                  <a:pt x="2920" y="11826"/>
                </a:lnTo>
                <a:lnTo>
                  <a:pt x="2750" y="11704"/>
                </a:lnTo>
                <a:lnTo>
                  <a:pt x="2409" y="11461"/>
                </a:lnTo>
                <a:lnTo>
                  <a:pt x="2117" y="11169"/>
                </a:lnTo>
                <a:lnTo>
                  <a:pt x="1850" y="10852"/>
                </a:lnTo>
                <a:lnTo>
                  <a:pt x="1631" y="10512"/>
                </a:lnTo>
                <a:lnTo>
                  <a:pt x="1412" y="10147"/>
                </a:lnTo>
                <a:lnTo>
                  <a:pt x="1241" y="9757"/>
                </a:lnTo>
                <a:lnTo>
                  <a:pt x="1095" y="9368"/>
                </a:lnTo>
                <a:lnTo>
                  <a:pt x="949" y="8979"/>
                </a:lnTo>
                <a:lnTo>
                  <a:pt x="828" y="8565"/>
                </a:lnTo>
                <a:lnTo>
                  <a:pt x="755" y="8127"/>
                </a:lnTo>
                <a:lnTo>
                  <a:pt x="682" y="7689"/>
                </a:lnTo>
                <a:lnTo>
                  <a:pt x="657" y="7251"/>
                </a:lnTo>
                <a:lnTo>
                  <a:pt x="657" y="6837"/>
                </a:lnTo>
                <a:lnTo>
                  <a:pt x="706" y="6399"/>
                </a:lnTo>
                <a:lnTo>
                  <a:pt x="803" y="5986"/>
                </a:lnTo>
                <a:lnTo>
                  <a:pt x="925" y="5548"/>
                </a:lnTo>
                <a:lnTo>
                  <a:pt x="1120" y="5110"/>
                </a:lnTo>
                <a:lnTo>
                  <a:pt x="1339" y="4696"/>
                </a:lnTo>
                <a:lnTo>
                  <a:pt x="1606" y="4307"/>
                </a:lnTo>
                <a:lnTo>
                  <a:pt x="1898" y="3869"/>
                </a:lnTo>
                <a:lnTo>
                  <a:pt x="2166" y="3431"/>
                </a:lnTo>
                <a:lnTo>
                  <a:pt x="2434" y="3017"/>
                </a:lnTo>
                <a:lnTo>
                  <a:pt x="2604" y="2823"/>
                </a:lnTo>
                <a:lnTo>
                  <a:pt x="2774" y="2628"/>
                </a:lnTo>
                <a:lnTo>
                  <a:pt x="3115" y="2336"/>
                </a:lnTo>
                <a:lnTo>
                  <a:pt x="3431" y="2068"/>
                </a:lnTo>
                <a:lnTo>
                  <a:pt x="3772" y="1825"/>
                </a:lnTo>
                <a:lnTo>
                  <a:pt x="4137" y="1582"/>
                </a:lnTo>
                <a:lnTo>
                  <a:pt x="4502" y="1387"/>
                </a:lnTo>
                <a:lnTo>
                  <a:pt x="4867" y="1192"/>
                </a:lnTo>
                <a:lnTo>
                  <a:pt x="5256" y="1046"/>
                </a:lnTo>
                <a:lnTo>
                  <a:pt x="5670" y="900"/>
                </a:lnTo>
                <a:lnTo>
                  <a:pt x="6083" y="803"/>
                </a:lnTo>
                <a:lnTo>
                  <a:pt x="6497" y="706"/>
                </a:lnTo>
                <a:lnTo>
                  <a:pt x="6935" y="633"/>
                </a:lnTo>
                <a:lnTo>
                  <a:pt x="7373" y="584"/>
                </a:lnTo>
                <a:lnTo>
                  <a:pt x="7811" y="535"/>
                </a:lnTo>
                <a:lnTo>
                  <a:pt x="8249" y="511"/>
                </a:lnTo>
                <a:close/>
                <a:moveTo>
                  <a:pt x="8444" y="0"/>
                </a:moveTo>
                <a:lnTo>
                  <a:pt x="7641" y="24"/>
                </a:lnTo>
                <a:lnTo>
                  <a:pt x="6838" y="122"/>
                </a:lnTo>
                <a:lnTo>
                  <a:pt x="6351" y="195"/>
                </a:lnTo>
                <a:lnTo>
                  <a:pt x="5889" y="292"/>
                </a:lnTo>
                <a:lnTo>
                  <a:pt x="5426" y="414"/>
                </a:lnTo>
                <a:lnTo>
                  <a:pt x="4964" y="560"/>
                </a:lnTo>
                <a:lnTo>
                  <a:pt x="4502" y="730"/>
                </a:lnTo>
                <a:lnTo>
                  <a:pt x="4088" y="949"/>
                </a:lnTo>
                <a:lnTo>
                  <a:pt x="3674" y="1217"/>
                </a:lnTo>
                <a:lnTo>
                  <a:pt x="3285" y="1509"/>
                </a:lnTo>
                <a:lnTo>
                  <a:pt x="2823" y="1922"/>
                </a:lnTo>
                <a:lnTo>
                  <a:pt x="2385" y="2312"/>
                </a:lnTo>
                <a:lnTo>
                  <a:pt x="2166" y="2531"/>
                </a:lnTo>
                <a:lnTo>
                  <a:pt x="1947" y="2725"/>
                </a:lnTo>
                <a:lnTo>
                  <a:pt x="1752" y="2969"/>
                </a:lnTo>
                <a:lnTo>
                  <a:pt x="1582" y="3212"/>
                </a:lnTo>
                <a:lnTo>
                  <a:pt x="1266" y="3723"/>
                </a:lnTo>
                <a:lnTo>
                  <a:pt x="974" y="4283"/>
                </a:lnTo>
                <a:lnTo>
                  <a:pt x="682" y="4842"/>
                </a:lnTo>
                <a:lnTo>
                  <a:pt x="438" y="5402"/>
                </a:lnTo>
                <a:lnTo>
                  <a:pt x="341" y="5645"/>
                </a:lnTo>
                <a:lnTo>
                  <a:pt x="268" y="5889"/>
                </a:lnTo>
                <a:lnTo>
                  <a:pt x="195" y="6132"/>
                </a:lnTo>
                <a:lnTo>
                  <a:pt x="146" y="6375"/>
                </a:lnTo>
                <a:lnTo>
                  <a:pt x="122" y="6886"/>
                </a:lnTo>
                <a:lnTo>
                  <a:pt x="122" y="7397"/>
                </a:lnTo>
                <a:lnTo>
                  <a:pt x="171" y="7908"/>
                </a:lnTo>
                <a:lnTo>
                  <a:pt x="268" y="8419"/>
                </a:lnTo>
                <a:lnTo>
                  <a:pt x="390" y="8906"/>
                </a:lnTo>
                <a:lnTo>
                  <a:pt x="536" y="9392"/>
                </a:lnTo>
                <a:lnTo>
                  <a:pt x="682" y="9830"/>
                </a:lnTo>
                <a:lnTo>
                  <a:pt x="876" y="10244"/>
                </a:lnTo>
                <a:lnTo>
                  <a:pt x="1095" y="10658"/>
                </a:lnTo>
                <a:lnTo>
                  <a:pt x="1339" y="11047"/>
                </a:lnTo>
                <a:lnTo>
                  <a:pt x="1631" y="11412"/>
                </a:lnTo>
                <a:lnTo>
                  <a:pt x="1947" y="11728"/>
                </a:lnTo>
                <a:lnTo>
                  <a:pt x="2117" y="11874"/>
                </a:lnTo>
                <a:lnTo>
                  <a:pt x="2312" y="12020"/>
                </a:lnTo>
                <a:lnTo>
                  <a:pt x="2507" y="12142"/>
                </a:lnTo>
                <a:lnTo>
                  <a:pt x="2701" y="12239"/>
                </a:lnTo>
                <a:lnTo>
                  <a:pt x="2677" y="12458"/>
                </a:lnTo>
                <a:lnTo>
                  <a:pt x="2604" y="12653"/>
                </a:lnTo>
                <a:lnTo>
                  <a:pt x="2482" y="12848"/>
                </a:lnTo>
                <a:lnTo>
                  <a:pt x="2361" y="13042"/>
                </a:lnTo>
                <a:lnTo>
                  <a:pt x="2215" y="13213"/>
                </a:lnTo>
                <a:lnTo>
                  <a:pt x="2069" y="13359"/>
                </a:lnTo>
                <a:lnTo>
                  <a:pt x="1752" y="13675"/>
                </a:lnTo>
                <a:lnTo>
                  <a:pt x="1412" y="13967"/>
                </a:lnTo>
                <a:lnTo>
                  <a:pt x="1047" y="14259"/>
                </a:lnTo>
                <a:lnTo>
                  <a:pt x="828" y="14381"/>
                </a:lnTo>
                <a:lnTo>
                  <a:pt x="633" y="14478"/>
                </a:lnTo>
                <a:lnTo>
                  <a:pt x="414" y="14575"/>
                </a:lnTo>
                <a:lnTo>
                  <a:pt x="195" y="14648"/>
                </a:lnTo>
                <a:lnTo>
                  <a:pt x="98" y="14697"/>
                </a:lnTo>
                <a:lnTo>
                  <a:pt x="25" y="14794"/>
                </a:lnTo>
                <a:lnTo>
                  <a:pt x="0" y="14891"/>
                </a:lnTo>
                <a:lnTo>
                  <a:pt x="25" y="14989"/>
                </a:lnTo>
                <a:lnTo>
                  <a:pt x="49" y="15086"/>
                </a:lnTo>
                <a:lnTo>
                  <a:pt x="146" y="15159"/>
                </a:lnTo>
                <a:lnTo>
                  <a:pt x="244" y="15208"/>
                </a:lnTo>
                <a:lnTo>
                  <a:pt x="365" y="15208"/>
                </a:lnTo>
                <a:lnTo>
                  <a:pt x="414" y="15183"/>
                </a:lnTo>
                <a:lnTo>
                  <a:pt x="560" y="15256"/>
                </a:lnTo>
                <a:lnTo>
                  <a:pt x="682" y="15305"/>
                </a:lnTo>
                <a:lnTo>
                  <a:pt x="998" y="15378"/>
                </a:lnTo>
                <a:lnTo>
                  <a:pt x="1314" y="15402"/>
                </a:lnTo>
                <a:lnTo>
                  <a:pt x="1679" y="15402"/>
                </a:lnTo>
                <a:lnTo>
                  <a:pt x="2020" y="15354"/>
                </a:lnTo>
                <a:lnTo>
                  <a:pt x="2336" y="15305"/>
                </a:lnTo>
                <a:lnTo>
                  <a:pt x="2896" y="15183"/>
                </a:lnTo>
                <a:lnTo>
                  <a:pt x="3261" y="15062"/>
                </a:lnTo>
                <a:lnTo>
                  <a:pt x="3626" y="14916"/>
                </a:lnTo>
                <a:lnTo>
                  <a:pt x="3991" y="14770"/>
                </a:lnTo>
                <a:lnTo>
                  <a:pt x="4331" y="14575"/>
                </a:lnTo>
                <a:lnTo>
                  <a:pt x="4575" y="14429"/>
                </a:lnTo>
                <a:lnTo>
                  <a:pt x="4818" y="14259"/>
                </a:lnTo>
                <a:lnTo>
                  <a:pt x="5037" y="14040"/>
                </a:lnTo>
                <a:lnTo>
                  <a:pt x="5134" y="13918"/>
                </a:lnTo>
                <a:lnTo>
                  <a:pt x="5207" y="13797"/>
                </a:lnTo>
                <a:lnTo>
                  <a:pt x="5426" y="13821"/>
                </a:lnTo>
                <a:lnTo>
                  <a:pt x="5645" y="13845"/>
                </a:lnTo>
                <a:lnTo>
                  <a:pt x="6059" y="13967"/>
                </a:lnTo>
                <a:lnTo>
                  <a:pt x="6497" y="14113"/>
                </a:lnTo>
                <a:lnTo>
                  <a:pt x="6692" y="14186"/>
                </a:lnTo>
                <a:lnTo>
                  <a:pt x="6911" y="14235"/>
                </a:lnTo>
                <a:lnTo>
                  <a:pt x="7178" y="14283"/>
                </a:lnTo>
                <a:lnTo>
                  <a:pt x="7446" y="14308"/>
                </a:lnTo>
                <a:lnTo>
                  <a:pt x="7981" y="14332"/>
                </a:lnTo>
                <a:lnTo>
                  <a:pt x="8517" y="14308"/>
                </a:lnTo>
                <a:lnTo>
                  <a:pt x="9052" y="14259"/>
                </a:lnTo>
                <a:lnTo>
                  <a:pt x="9490" y="14210"/>
                </a:lnTo>
                <a:lnTo>
                  <a:pt x="9952" y="14137"/>
                </a:lnTo>
                <a:lnTo>
                  <a:pt x="10390" y="14040"/>
                </a:lnTo>
                <a:lnTo>
                  <a:pt x="10828" y="13918"/>
                </a:lnTo>
                <a:lnTo>
                  <a:pt x="11266" y="13797"/>
                </a:lnTo>
                <a:lnTo>
                  <a:pt x="11680" y="13651"/>
                </a:lnTo>
                <a:lnTo>
                  <a:pt x="12093" y="13480"/>
                </a:lnTo>
                <a:lnTo>
                  <a:pt x="12507" y="13286"/>
                </a:lnTo>
                <a:lnTo>
                  <a:pt x="12921" y="13067"/>
                </a:lnTo>
                <a:lnTo>
                  <a:pt x="13310" y="12823"/>
                </a:lnTo>
                <a:lnTo>
                  <a:pt x="13699" y="12556"/>
                </a:lnTo>
                <a:lnTo>
                  <a:pt x="14089" y="12264"/>
                </a:lnTo>
                <a:lnTo>
                  <a:pt x="14429" y="11947"/>
                </a:lnTo>
                <a:lnTo>
                  <a:pt x="14770" y="11607"/>
                </a:lnTo>
                <a:lnTo>
                  <a:pt x="15111" y="11266"/>
                </a:lnTo>
                <a:lnTo>
                  <a:pt x="15403" y="10901"/>
                </a:lnTo>
                <a:lnTo>
                  <a:pt x="15670" y="10512"/>
                </a:lnTo>
                <a:lnTo>
                  <a:pt x="15914" y="10098"/>
                </a:lnTo>
                <a:lnTo>
                  <a:pt x="16133" y="9684"/>
                </a:lnTo>
                <a:lnTo>
                  <a:pt x="16327" y="9246"/>
                </a:lnTo>
                <a:lnTo>
                  <a:pt x="16473" y="8808"/>
                </a:lnTo>
                <a:lnTo>
                  <a:pt x="16595" y="8346"/>
                </a:lnTo>
                <a:lnTo>
                  <a:pt x="16668" y="7884"/>
                </a:lnTo>
                <a:lnTo>
                  <a:pt x="16717" y="7421"/>
                </a:lnTo>
                <a:lnTo>
                  <a:pt x="16717" y="7178"/>
                </a:lnTo>
                <a:lnTo>
                  <a:pt x="16692" y="6959"/>
                </a:lnTo>
                <a:lnTo>
                  <a:pt x="16595" y="6497"/>
                </a:lnTo>
                <a:lnTo>
                  <a:pt x="16473" y="6035"/>
                </a:lnTo>
                <a:lnTo>
                  <a:pt x="16352" y="5597"/>
                </a:lnTo>
                <a:lnTo>
                  <a:pt x="16206" y="5134"/>
                </a:lnTo>
                <a:lnTo>
                  <a:pt x="16084" y="4672"/>
                </a:lnTo>
                <a:lnTo>
                  <a:pt x="15962" y="4210"/>
                </a:lnTo>
                <a:lnTo>
                  <a:pt x="15792" y="3772"/>
                </a:lnTo>
                <a:lnTo>
                  <a:pt x="15597" y="3358"/>
                </a:lnTo>
                <a:lnTo>
                  <a:pt x="15354" y="2993"/>
                </a:lnTo>
                <a:lnTo>
                  <a:pt x="15062" y="2652"/>
                </a:lnTo>
                <a:lnTo>
                  <a:pt x="14770" y="2336"/>
                </a:lnTo>
                <a:lnTo>
                  <a:pt x="14429" y="2044"/>
                </a:lnTo>
                <a:lnTo>
                  <a:pt x="14089" y="1776"/>
                </a:lnTo>
                <a:lnTo>
                  <a:pt x="13724" y="1509"/>
                </a:lnTo>
                <a:lnTo>
                  <a:pt x="13334" y="1265"/>
                </a:lnTo>
                <a:lnTo>
                  <a:pt x="12969" y="1046"/>
                </a:lnTo>
                <a:lnTo>
                  <a:pt x="12580" y="827"/>
                </a:lnTo>
                <a:lnTo>
                  <a:pt x="12166" y="633"/>
                </a:lnTo>
                <a:lnTo>
                  <a:pt x="11777" y="487"/>
                </a:lnTo>
                <a:lnTo>
                  <a:pt x="11363" y="341"/>
                </a:lnTo>
                <a:lnTo>
                  <a:pt x="10950" y="219"/>
                </a:lnTo>
                <a:lnTo>
                  <a:pt x="10512" y="146"/>
                </a:lnTo>
                <a:lnTo>
                  <a:pt x="10074" y="73"/>
                </a:lnTo>
                <a:lnTo>
                  <a:pt x="9271" y="0"/>
                </a:lnTo>
                <a:close/>
              </a:path>
            </a:pathLst>
          </a:custGeom>
          <a:solidFill>
            <a:srgbClr val="1C45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5"/>
          <p:cNvSpPr txBox="1">
            <a:spLocks noGrp="1"/>
          </p:cNvSpPr>
          <p:nvPr>
            <p:ph type="body" idx="1"/>
          </p:nvPr>
        </p:nvSpPr>
        <p:spPr>
          <a:xfrm>
            <a:off x="1403648" y="1563639"/>
            <a:ext cx="7217448" cy="2448272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indent="0" algn="just">
              <a:spcBef>
                <a:spcPts val="450"/>
              </a:spcBef>
              <a:spcAft>
                <a:spcPts val="450"/>
              </a:spcAft>
              <a:buNone/>
            </a:pPr>
            <a:r>
              <a:rPr lang="en" dirty="0" smtClean="0"/>
              <a:t>“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Работа учителя должна быть 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ориентирована на развитие личности, </a:t>
            </a:r>
            <a:r>
              <a:rPr lang="ru-RU" sz="2800" b="1" dirty="0">
                <a:solidFill>
                  <a:srgbClr val="00B050"/>
                </a:solidFill>
                <a:latin typeface="Times New Roman"/>
                <a:ea typeface="Times New Roman"/>
              </a:rPr>
              <a:t>формирование эстетических вкусов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и </a:t>
            </a:r>
            <a:r>
              <a:rPr lang="ru-RU" sz="2800" b="1" dirty="0">
                <a:solidFill>
                  <a:srgbClr val="548DD4"/>
                </a:solidFill>
                <a:latin typeface="Times New Roman"/>
                <a:ea typeface="Times New Roman"/>
              </a:rPr>
              <a:t>нравственных ценностей,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800" b="1" dirty="0">
                <a:solidFill>
                  <a:srgbClr val="E36C0A"/>
                </a:solidFill>
                <a:latin typeface="Times New Roman"/>
                <a:ea typeface="Times New Roman"/>
              </a:rPr>
              <a:t>трудового образа жизни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  <p:sp>
        <p:nvSpPr>
          <p:cNvPr id="75" name="Google Shape;75;p15"/>
          <p:cNvSpPr txBox="1">
            <a:spLocks noGrp="1"/>
          </p:cNvSpPr>
          <p:nvPr>
            <p:ph type="sldNum" idx="12"/>
          </p:nvPr>
        </p:nvSpPr>
        <p:spPr>
          <a:xfrm>
            <a:off x="8404384" y="2540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>
            <a:spLocks noGrp="1"/>
          </p:cNvSpPr>
          <p:nvPr>
            <p:ph type="body" idx="1"/>
          </p:nvPr>
        </p:nvSpPr>
        <p:spPr>
          <a:xfrm>
            <a:off x="1411775" y="1287956"/>
            <a:ext cx="7273800" cy="3271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88900" indent="0" algn="just">
              <a:spcBef>
                <a:spcPts val="450"/>
              </a:spcBef>
              <a:spcAft>
                <a:spcPts val="450"/>
              </a:spcAft>
              <a:buNone/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Происходит формирование 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</a:rPr>
              <a:t>нравственных привычек: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 обязательности, трудолюбия, ответственности, добросовестности, желания работать с полной отдачей сил и с хорошим качеством, учения уважать свой труд и чужой труд, ценить время, соблюдать правила техники безопасности и дисциплину.</a:t>
            </a:r>
            <a:endParaRPr lang="ru-RU" sz="2000" dirty="0">
              <a:effectLst/>
              <a:latin typeface="Times New Roman"/>
              <a:ea typeface="Times New Roman"/>
            </a:endParaRPr>
          </a:p>
        </p:txBody>
      </p:sp>
      <p:sp>
        <p:nvSpPr>
          <p:cNvPr id="82" name="Google Shape;82;p16"/>
          <p:cNvSpPr txBox="1">
            <a:spLocks noGrp="1"/>
          </p:cNvSpPr>
          <p:nvPr>
            <p:ph type="sldNum" idx="12"/>
          </p:nvPr>
        </p:nvSpPr>
        <p:spPr>
          <a:xfrm>
            <a:off x="8404384" y="2540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>
            <a:spLocks noGrp="1"/>
          </p:cNvSpPr>
          <p:nvPr>
            <p:ph type="body" idx="1"/>
          </p:nvPr>
        </p:nvSpPr>
        <p:spPr>
          <a:xfrm>
            <a:off x="1411775" y="1287956"/>
            <a:ext cx="7273800" cy="3271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88900" indent="0" algn="just">
              <a:spcBef>
                <a:spcPts val="450"/>
              </a:spcBef>
              <a:spcAft>
                <a:spcPts val="450"/>
              </a:spcAft>
              <a:buNone/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Происходит формирование 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</a:rPr>
              <a:t>нравственных привычек: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 обязательности, трудолюбия, ответственности, добросовестности, желания работать с полной отдачей сил и с хорошим качеством, учения уважать свой труд и чужой труд, ценить время, соблюдать правила техники безопасности и дисциплину.</a:t>
            </a:r>
            <a:endParaRPr lang="ru-RU" sz="2000" dirty="0">
              <a:effectLst/>
              <a:latin typeface="Times New Roman"/>
              <a:ea typeface="Times New Roman"/>
            </a:endParaRPr>
          </a:p>
        </p:txBody>
      </p:sp>
      <p:sp>
        <p:nvSpPr>
          <p:cNvPr id="82" name="Google Shape;82;p16"/>
          <p:cNvSpPr txBox="1">
            <a:spLocks noGrp="1"/>
          </p:cNvSpPr>
          <p:nvPr>
            <p:ph type="sldNum" idx="12"/>
          </p:nvPr>
        </p:nvSpPr>
        <p:spPr>
          <a:xfrm>
            <a:off x="8404384" y="2540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en"/>
              <a:pPr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5768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7"/>
          <p:cNvSpPr txBox="1">
            <a:spLocks noGrp="1"/>
          </p:cNvSpPr>
          <p:nvPr>
            <p:ph type="sldNum" idx="12"/>
          </p:nvPr>
        </p:nvSpPr>
        <p:spPr>
          <a:xfrm>
            <a:off x="8404384" y="2540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pic>
        <p:nvPicPr>
          <p:cNvPr id="9" name="Содержимое 5"/>
          <p:cNvPicPr/>
          <p:nvPr/>
        </p:nvPicPr>
        <p:blipFill>
          <a:blip r:embed="rId3" cstate="print"/>
          <a:stretch/>
        </p:blipFill>
        <p:spPr>
          <a:xfrm>
            <a:off x="1691680" y="1347616"/>
            <a:ext cx="6912768" cy="3528392"/>
          </a:xfrm>
          <a:prstGeom prst="rect">
            <a:avLst/>
          </a:prstGeom>
          <a:ln w="190440">
            <a:solidFill>
              <a:srgbClr val="C8C6BD"/>
            </a:solidFill>
            <a:miter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Прямоугольник 1"/>
          <p:cNvSpPr/>
          <p:nvPr/>
        </p:nvSpPr>
        <p:spPr>
          <a:xfrm>
            <a:off x="3135832" y="411512"/>
            <a:ext cx="4312399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ОНЛАЙН-СЕРВИСЫ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311704" y="445027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ru" sz="3000"/>
              <a:t>Google Формы</a:t>
            </a:r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5261779" y="1262100"/>
            <a:ext cx="3570599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" b="1"/>
              <a:t>Гугл формы</a:t>
            </a:r>
            <a:r>
              <a:rPr lang="ru"/>
              <a:t>- это инструмент создания электронных анкет, опросных листов, с возможностями совместного редактирования, адресной рассылки.</a:t>
            </a:r>
          </a:p>
        </p:txBody>
      </p:sp>
      <p:pic>
        <p:nvPicPr>
          <p:cNvPr id="62" name="Shape 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7300" y="1308000"/>
            <a:ext cx="4784478" cy="3416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4351316"/>
      </p:ext>
    </p:extLst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059582"/>
            <a:ext cx="8640960" cy="1728192"/>
          </a:xfrm>
        </p:spPr>
        <p:txBody>
          <a:bodyPr/>
          <a:lstStyle/>
          <a:p>
            <a:pPr indent="449580" algn="just">
              <a:spcBef>
                <a:spcPts val="450"/>
              </a:spcBef>
              <a:spcAft>
                <a:spcPts val="450"/>
              </a:spcAf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Видеоролик «</a:t>
            </a:r>
            <a:r>
              <a:rPr lang="ru-RU" b="1" dirty="0">
                <a:solidFill>
                  <a:srgbClr val="0D0D0D"/>
                </a:solidFill>
                <a:latin typeface="Times New Roman"/>
                <a:ea typeface="Times New Roman"/>
              </a:rPr>
              <a:t>Возможности GOOGLE ФОРМЫ. Как создать тест, опрос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»</a:t>
            </a:r>
            <a:r>
              <a:rPr lang="ru-RU" dirty="0">
                <a:latin typeface="Times New Roman"/>
                <a:ea typeface="Times New Roman"/>
              </a:rPr>
              <a:t/>
            </a:r>
            <a:br>
              <a:rPr lang="ru-RU" dirty="0">
                <a:latin typeface="Times New Roman"/>
                <a:ea typeface="Times New Roman"/>
              </a:rPr>
            </a:br>
            <a:r>
              <a:rPr lang="ru-RU" sz="4000" u="sng" dirty="0">
                <a:solidFill>
                  <a:srgbClr val="0000FF"/>
                </a:solidFill>
                <a:latin typeface="Calibri"/>
                <a:ea typeface="Calibri"/>
                <a:cs typeface="Times New Roman"/>
                <a:hlinkClick r:id="rId2"/>
              </a:rPr>
              <a:t>https://youtu.be/K7q7ubayw7c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100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te template">
  <a:themeElements>
    <a:clrScheme name="Custom 347">
      <a:dk1>
        <a:srgbClr val="1C4587"/>
      </a:dk1>
      <a:lt1>
        <a:srgbClr val="FFFFFF"/>
      </a:lt1>
      <a:dk2>
        <a:srgbClr val="606A7C"/>
      </a:dk2>
      <a:lt2>
        <a:srgbClr val="D3DAE2"/>
      </a:lt2>
      <a:accent1>
        <a:srgbClr val="1C4587"/>
      </a:accent1>
      <a:accent2>
        <a:srgbClr val="6CC2DC"/>
      </a:accent2>
      <a:accent3>
        <a:srgbClr val="B4E04F"/>
      </a:accent3>
      <a:accent4>
        <a:srgbClr val="FFD453"/>
      </a:accent4>
      <a:accent5>
        <a:srgbClr val="EE973B"/>
      </a:accent5>
      <a:accent6>
        <a:srgbClr val="F74848"/>
      </a:accent6>
      <a:hlink>
        <a:srgbClr val="1C4587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270</Words>
  <Application>Microsoft Office PowerPoint</Application>
  <PresentationFormat>Экран (16:9)</PresentationFormat>
  <Paragraphs>54</Paragraphs>
  <Slides>20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20</vt:i4>
      </vt:variant>
    </vt:vector>
  </HeadingPairs>
  <TitlesOfParts>
    <vt:vector size="29" baseType="lpstr">
      <vt:lpstr>Arial</vt:lpstr>
      <vt:lpstr>Times New Roman</vt:lpstr>
      <vt:lpstr>Amatic SC</vt:lpstr>
      <vt:lpstr>Calibri</vt:lpstr>
      <vt:lpstr>Caveat</vt:lpstr>
      <vt:lpstr>Kate template</vt:lpstr>
      <vt:lpstr>simple-light-2</vt:lpstr>
      <vt:lpstr>Office Theme</vt:lpstr>
      <vt:lpstr>1_Office Theme</vt:lpstr>
      <vt:lpstr>Воспитание учащихся на уроках технологии (использование сервиса Learning Аpps и Google – форм) </vt:lpstr>
      <vt:lpstr>    Главной задачей воспитания является выработка у ребенка стремления к самовоспитанию, самосовершенствованию.  Процесс самовоспитания и самопознания непрост. Лишь в активной разносторонней деятельности может проходить подлинный процесс самопознания.</vt:lpstr>
      <vt:lpstr>Hello!</vt:lpstr>
      <vt:lpstr>Презентация PowerPoint</vt:lpstr>
      <vt:lpstr>Презентация PowerPoint</vt:lpstr>
      <vt:lpstr>Презентация PowerPoint</vt:lpstr>
      <vt:lpstr>Презентация PowerPoint</vt:lpstr>
      <vt:lpstr>Google Формы</vt:lpstr>
      <vt:lpstr>Видеоролик «Возможности GOOGLE ФОРМЫ. Как создать тест, опрос» https://youtu.be/K7q7ubayw7c</vt:lpstr>
      <vt:lpstr>Тесты 5 класс. Раздел «Технологии растениеводства». Тест по теме "Растения как объект технологии" 5 класс параграф 12.1 https://docs.google.com/forms/d/e/1FAIpQLSeJTjB9nq9bLEtu9v0BPxXZZsYcdaXSPfyvTW7aZ6MhkU_TA/viewform?usp=sf_link Тест по теме "Значение культурных растений в жизнедеятельности человека" 5 класс параграф 12.2 https://docs.google.com/forms/d/e/1FAIpQLSeUY4f52a_cGtfONWXE41kWctUHI7WcZ8hjHGCnhEd4jRYG1g/viewform?usp=sf_link  Тест по теме "Общая характеристика и классификация культурных растений" 5 класс параграф 12.3 https://docs.google.com/forms/d/e/1FAIpQLSdIXEjgbaV3Qz9Hq4E-RSihD3kzDYvUvB4J6tl2w5ACu5uMwA/viewform?usp=sf_link  Тест по теме "Исследование культурных растений или опыты с ними" 5 класс параграф 12.4 https://docs.google.com/forms/d/e/1FAIpQLSdk10eRMiKsHy1Z2BPzLekdCmeyOSVutJ7kDEk7BqOu7TXgvA/viewform?usp=sf_link  Тест по теме "Животные и технологии в 21 веке" 5 класс  13.1 https://docs.google.com/forms/d/e/1FAIpQLScH-xUz-14-S1QIpsMa_e8yMHSN5mhfv9jp6lUaNUx2r936tQ/viewform?usp=sf_link  Тест по теме "Животноводство и материальные потребности человека" 5 кл 13.2 https://docs.google.com/forms/d/e/1FAIpQLSecpnrDI9_7C-rzzJmaTOGAl-nLsmY1JRvDRBFzlLWTIf7Pkw/viewform?usp=sf_link  Тест по теме "Сельскохозяйственные животные и животноводство" 5 кл 14.1 https://docs.google.com/forms/d/e/1FAIpQLScrdLvKsv046lBBmv0taLFpP8seMfd9hNKn6mRXyoUfwdN2CQ/viewform?usp=sf_link  Тест по теме «Животные – помощники человека» 5 кл 14.2 14.3 14.4 https://docs.google.com/forms/d/e/1FAIpQLSfS-xvcAM9J8Mk3fxmhjYmAIgJ0UR317QVxBVZkfkb6X5tESA/viewform?usp=sf_link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Воспитание учащихся на уроках технологии (использование сервиса Learning Аpps и Google – форм) </dc:title>
  <cp:lastModifiedBy>942</cp:lastModifiedBy>
  <cp:revision>5</cp:revision>
  <dcterms:modified xsi:type="dcterms:W3CDTF">2021-08-22T20:02:01Z</dcterms:modified>
</cp:coreProperties>
</file>