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6" r:id="rId2"/>
    <p:sldId id="319" r:id="rId3"/>
    <p:sldId id="318" r:id="rId4"/>
    <p:sldId id="320" r:id="rId5"/>
    <p:sldId id="321" r:id="rId6"/>
    <p:sldId id="257" r:id="rId7"/>
    <p:sldId id="258" r:id="rId8"/>
    <p:sldId id="259" r:id="rId9"/>
    <p:sldId id="281" r:id="rId10"/>
    <p:sldId id="322" r:id="rId11"/>
    <p:sldId id="279" r:id="rId12"/>
    <p:sldId id="323" r:id="rId13"/>
    <p:sldId id="313" r:id="rId14"/>
    <p:sldId id="314" r:id="rId15"/>
    <p:sldId id="315" r:id="rId16"/>
    <p:sldId id="316" r:id="rId17"/>
    <p:sldId id="317" r:id="rId18"/>
    <p:sldId id="29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54" autoAdjust="0"/>
  </p:normalViewPr>
  <p:slideViewPr>
    <p:cSldViewPr>
      <p:cViewPr varScale="1">
        <p:scale>
          <a:sx n="109" d="100"/>
          <a:sy n="109" d="100"/>
        </p:scale>
        <p:origin x="163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5CC6B-3309-4E74-986C-003F86FF7D9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D774B-A5AF-46C4-9ED8-0056CA8C1B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25CC6-2C0F-424F-9450-8EB1A7350DF6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25620-BCB6-4B49-870D-5EA252DB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172819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omic Sans MS" pitchFamily="66" charset="0"/>
              </a:rPr>
              <a:t>Фильмы, 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ru-RU" sz="4000" dirty="0" smtClean="0">
                <a:latin typeface="Comic Sans MS" pitchFamily="66" charset="0"/>
              </a:rPr>
              <a:t>снятые </a:t>
            </a:r>
            <a:r>
              <a:rPr lang="ru-RU" sz="4000" dirty="0">
                <a:latin typeface="Comic Sans MS" pitchFamily="66" charset="0"/>
              </a:rPr>
              <a:t>на основе </a:t>
            </a:r>
            <a:r>
              <a:rPr lang="ru-RU" sz="4000" dirty="0" smtClean="0">
                <a:latin typeface="Comic Sans MS" pitchFamily="66" charset="0"/>
              </a:rPr>
              <a:t>книг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09683"/>
            <a:ext cx="8568952" cy="4814397"/>
          </a:xfr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Крым. Мыс </a:t>
            </a:r>
            <a:r>
              <a:rPr lang="ru-RU" sz="2800" dirty="0" err="1" smtClean="0">
                <a:latin typeface="Comic Sans MS" panose="030F0702030302020204" pitchFamily="66" charset="0"/>
              </a:rPr>
              <a:t>Капчик</a:t>
            </a:r>
            <a:r>
              <a:rPr lang="ru-RU" sz="2800" dirty="0" smtClean="0">
                <a:latin typeface="Comic Sans MS" panose="030F0702030302020204" pitchFamily="66" charset="0"/>
              </a:rPr>
              <a:t>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6" y="908720"/>
            <a:ext cx="8785028" cy="5855257"/>
          </a:xfr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74259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Федор Стуков</a:t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2500" dirty="0" smtClean="0">
                <a:latin typeface="Comic Sans MS" pitchFamily="66" charset="0"/>
              </a:rPr>
              <a:t>(Джим </a:t>
            </a:r>
            <a:r>
              <a:rPr lang="ru-RU" sz="2500" dirty="0" err="1" smtClean="0">
                <a:latin typeface="Comic Sans MS" pitchFamily="66" charset="0"/>
              </a:rPr>
              <a:t>Хокинс</a:t>
            </a:r>
            <a:r>
              <a:rPr lang="ru-RU" sz="2500" dirty="0" smtClean="0">
                <a:latin typeface="Comic Sans MS" pitchFamily="66" charset="0"/>
              </a:rPr>
              <a:t>)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647" y="1417638"/>
            <a:ext cx="4215825" cy="23714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6866" name="Picture 2" descr="Фёдор Стуков, роль -  Джим Хокинс Актеры и роли, остров сокровищ"/>
          <p:cNvPicPr>
            <a:picLocks noChangeAspect="1" noChangeArrowheads="1"/>
          </p:cNvPicPr>
          <p:nvPr/>
        </p:nvPicPr>
        <p:blipFill rotWithShape="1">
          <a:blip r:embed="rId3" cstate="print"/>
          <a:srcRect r="55000"/>
          <a:stretch/>
        </p:blipFill>
        <p:spPr bwMode="auto">
          <a:xfrm>
            <a:off x="179512" y="2132856"/>
            <a:ext cx="4053396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186" y="4077072"/>
            <a:ext cx="3360373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omic Sans MS" panose="030F0702030302020204" pitchFamily="66" charset="0"/>
              </a:rPr>
              <a:t>Олег</a:t>
            </a:r>
            <a:r>
              <a:rPr lang="ru-RU" sz="3100" b="1" dirty="0" smtClean="0">
                <a:latin typeface="Comic Sans MS" panose="030F0702030302020204" pitchFamily="66" charset="0"/>
              </a:rPr>
              <a:t> Борисов</a:t>
            </a:r>
            <a:br>
              <a:rPr lang="ru-RU" sz="3100" b="1" dirty="0" smtClean="0">
                <a:latin typeface="Comic Sans MS" panose="030F0702030302020204" pitchFamily="66" charset="0"/>
              </a:rPr>
            </a:br>
            <a:r>
              <a:rPr lang="ru-RU" sz="2500" dirty="0" smtClean="0">
                <a:latin typeface="Comic Sans MS" panose="030F0702030302020204" pitchFamily="66" charset="0"/>
              </a:rPr>
              <a:t>(Джон </a:t>
            </a:r>
            <a:r>
              <a:rPr lang="ru-RU" sz="2500" dirty="0" err="1" smtClean="0">
                <a:latin typeface="Comic Sans MS" panose="030F0702030302020204" pitchFamily="66" charset="0"/>
              </a:rPr>
              <a:t>Сильвер</a:t>
            </a:r>
            <a:r>
              <a:rPr lang="ru-RU" sz="2500" dirty="0" smtClean="0">
                <a:latin typeface="Comic Sans MS" panose="030F0702030302020204" pitchFamily="66" charset="0"/>
              </a:rPr>
              <a:t>)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6580659" cy="46795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79576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Ракель </a:t>
            </a:r>
            <a:r>
              <a:rPr lang="ru-RU" sz="2800" dirty="0" err="1" smtClean="0">
                <a:latin typeface="Comic Sans MS" pitchFamily="66" charset="0"/>
              </a:rPr>
              <a:t>Паласио</a:t>
            </a:r>
            <a:r>
              <a:rPr lang="ru-RU" sz="3600" dirty="0" smtClean="0">
                <a:latin typeface="Comic Sans MS" pitchFamily="66" charset="0"/>
              </a:rPr>
              <a:t/>
            </a:r>
            <a:br>
              <a:rPr lang="ru-RU" sz="3600" dirty="0" smtClean="0">
                <a:latin typeface="Comic Sans MS" pitchFamily="66" charset="0"/>
              </a:rPr>
            </a:br>
            <a:r>
              <a:rPr lang="ru-RU" sz="3600" dirty="0" smtClean="0">
                <a:latin typeface="Comic Sans MS" pitchFamily="66" charset="0"/>
              </a:rPr>
              <a:t>«</a:t>
            </a:r>
            <a:r>
              <a:rPr lang="ru-RU" sz="3600" b="1" dirty="0" smtClean="0">
                <a:latin typeface="Comic Sans MS" pitchFamily="66" charset="0"/>
              </a:rPr>
              <a:t>Чудо</a:t>
            </a:r>
            <a:r>
              <a:rPr lang="ru-RU" sz="3600" b="1" dirty="0" smtClean="0">
                <a:latin typeface="Comic Sans MS" pitchFamily="66" charset="0"/>
              </a:rPr>
              <a:t>»</a:t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2500" b="1" dirty="0" smtClean="0">
                <a:latin typeface="Comic Sans MS" pitchFamily="66" charset="0"/>
              </a:rPr>
              <a:t>(2012)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8422" b="8757"/>
          <a:stretch>
            <a:fillRect/>
          </a:stretch>
        </p:blipFill>
        <p:spPr>
          <a:xfrm>
            <a:off x="395536" y="1772816"/>
            <a:ext cx="3168352" cy="4248472"/>
          </a:xfrm>
          <a:ln w="19050">
            <a:solidFill>
              <a:schemeClr val="tx1"/>
            </a:solidFill>
          </a:ln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060848"/>
            <a:ext cx="4283141" cy="371986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39952" y="5877272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Более 8 миллионов копий по всему миру.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mic Sans MS" pitchFamily="66" charset="0"/>
              </a:rPr>
              <a:t/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«</a:t>
            </a:r>
            <a:r>
              <a:rPr lang="ru-RU" sz="4000" b="1" dirty="0" smtClean="0">
                <a:latin typeface="Comic Sans MS" pitchFamily="66" charset="0"/>
              </a:rPr>
              <a:t>Чудо»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3100" dirty="0" err="1" smtClean="0">
                <a:latin typeface="Comic Sans MS" pitchFamily="66" charset="0"/>
              </a:rPr>
              <a:t>реж</a:t>
            </a:r>
            <a:r>
              <a:rPr lang="ru-RU" sz="3100" dirty="0" smtClean="0">
                <a:latin typeface="Comic Sans MS" pitchFamily="66" charset="0"/>
              </a:rPr>
              <a:t>. Стивен </a:t>
            </a:r>
            <a:r>
              <a:rPr lang="ru-RU" sz="3100" dirty="0" err="1" smtClean="0">
                <a:latin typeface="Comic Sans MS" pitchFamily="66" charset="0"/>
              </a:rPr>
              <a:t>Чбоски</a:t>
            </a:r>
            <a:r>
              <a:rPr lang="ru-RU" sz="3100" dirty="0" smtClean="0">
                <a:latin typeface="Comic Sans MS" pitchFamily="66" charset="0"/>
              </a:rPr>
              <a:t/>
            </a:r>
            <a:br>
              <a:rPr lang="ru-RU" sz="3100" dirty="0" smtClean="0">
                <a:latin typeface="Comic Sans MS" pitchFamily="66" charset="0"/>
              </a:rPr>
            </a:br>
            <a:r>
              <a:rPr lang="ru-RU" sz="2800" dirty="0" smtClean="0">
                <a:latin typeface="Comic Sans MS" pitchFamily="66" charset="0"/>
              </a:rPr>
              <a:t>(2017)</a:t>
            </a:r>
            <a:r>
              <a:rPr lang="ru-RU" sz="2800" b="1" dirty="0" smtClean="0">
                <a:latin typeface="Comic Sans MS" pitchFamily="66" charset="0"/>
              </a:rPr>
              <a:t/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/>
            </a:r>
            <a:br>
              <a:rPr lang="ru-RU" sz="3600" b="1" dirty="0" smtClean="0">
                <a:latin typeface="Comic Sans MS" pitchFamily="66" charset="0"/>
              </a:rPr>
            </a:b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6" name="Содержимое 5" descr="1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37579"/>
          <a:stretch/>
        </p:blipFill>
        <p:spPr>
          <a:xfrm>
            <a:off x="251520" y="2332037"/>
            <a:ext cx="4392973" cy="2825155"/>
          </a:xfrm>
          <a:effectLst>
            <a:softEdge rad="127000"/>
          </a:effectLst>
        </p:spPr>
      </p:pic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495927"/>
            <a:ext cx="3170649" cy="449737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latin typeface="Comic Sans MS" pitchFamily="66" charset="0"/>
              </a:rPr>
              <a:t>Джейкоб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Тремблэ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0490" y="1600200"/>
            <a:ext cx="6963020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98072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b="1" dirty="0" smtClean="0">
                <a:latin typeface="Comic Sans MS" pitchFamily="66" charset="0"/>
              </a:rPr>
              <a:t>Jacob Tremblay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Comic Sans MS" pitchFamily="66" charset="0"/>
              </a:rPr>
              <a:t>"Но больше всего я ненавижу школьный двор. Потому что все сюда выходят. Меня никто не обижает, не обзывает, не смеется. Они просто смотрят. Отводят глаза и снова смотрят…»</a:t>
            </a:r>
            <a:endParaRPr lang="ru-RU" sz="1800" b="1" dirty="0">
              <a:latin typeface="Comic Sans MS" pitchFamily="66" charset="0"/>
            </a:endParaRPr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85" t="2223" r="985" b="2317"/>
          <a:stretch>
            <a:fillRect/>
          </a:stretch>
        </p:blipFill>
        <p:spPr>
          <a:xfrm>
            <a:off x="1005204" y="1556792"/>
            <a:ext cx="7176797" cy="4680519"/>
          </a:xfrm>
          <a:effectLst>
            <a:softEdge rad="63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latin typeface="Comic Sans MS" pitchFamily="66" charset="0"/>
              </a:rPr>
              <a:t>"</a:t>
            </a:r>
            <a:r>
              <a:rPr lang="ru-RU" sz="2000" i="1" dirty="0" smtClean="0">
                <a:latin typeface="Comic Sans MS" pitchFamily="66" charset="0"/>
              </a:rPr>
              <a:t>Будь добрым, ведь мы все ведем тяжелую битву. И если хочешь узнать людей получше, нужно всего лишь...</a:t>
            </a:r>
            <a:r>
              <a:rPr lang="en-US" sz="2000" i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взглянуть".</a:t>
            </a: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i="1" dirty="0" smtClean="0">
                <a:latin typeface="Comic Sans MS" pitchFamily="66" charset="0"/>
              </a:rPr>
              <a:t>Взглянуть и увидеть то, что внутри, а не то, что снаружи.</a:t>
            </a:r>
            <a:r>
              <a:rPr lang="ru-RU" sz="1800" i="1" dirty="0" smtClean="0">
                <a:latin typeface="Comic Sans MS" pitchFamily="66" charset="0"/>
              </a:rPr>
              <a:t/>
            </a:r>
            <a:br>
              <a:rPr lang="ru-RU" sz="1800" i="1" dirty="0" smtClean="0">
                <a:latin typeface="Comic Sans MS" pitchFamily="66" charset="0"/>
              </a:rPr>
            </a:br>
            <a:endParaRPr lang="ru-RU" sz="1800" i="1" dirty="0">
              <a:latin typeface="Comic Sans MS" pitchFamily="66" charset="0"/>
            </a:endParaRPr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805959" cy="4525963"/>
          </a:xfrm>
          <a:effectLst>
            <a:softEdge rad="63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6688" r="4096" b="5760"/>
          <a:stretch/>
        </p:blipFill>
        <p:spPr>
          <a:xfrm>
            <a:off x="35495" y="548680"/>
            <a:ext cx="9108505" cy="57246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Comic Sans MS" panose="030F0702030302020204" pitchFamily="66" charset="0"/>
              </a:rPr>
              <a:t>Продолжение следует…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20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latin typeface="Comic Sans MS" pitchFamily="66" charset="0"/>
              </a:rPr>
              <a:t>Корнелия </a:t>
            </a:r>
            <a:r>
              <a:rPr lang="ru-RU" sz="3100" dirty="0" err="1" smtClean="0">
                <a:latin typeface="Comic Sans MS" pitchFamily="66" charset="0"/>
              </a:rPr>
              <a:t>Функе</a:t>
            </a:r>
            <a:r>
              <a:rPr lang="ru-RU" sz="3100" dirty="0" smtClean="0">
                <a:latin typeface="Comic Sans MS" pitchFamily="66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atin typeface="Comic Sans MS" pitchFamily="66" charset="0"/>
              </a:rPr>
              <a:t>«Чернильное сердце</a:t>
            </a:r>
            <a:r>
              <a:rPr lang="ru-RU" sz="4000" b="1" dirty="0" smtClean="0">
                <a:latin typeface="Comic Sans MS" pitchFamily="66" charset="0"/>
              </a:rPr>
              <a:t>»</a:t>
            </a:r>
            <a:r>
              <a:rPr lang="en-US" sz="4000" b="1" dirty="0" smtClean="0">
                <a:latin typeface="Comic Sans MS" pitchFamily="66" charset="0"/>
              </a:rPr>
              <a:t/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>(2003)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75"/>
          <a:stretch/>
        </p:blipFill>
        <p:spPr>
          <a:xfrm>
            <a:off x="151407" y="692696"/>
            <a:ext cx="1975436" cy="1800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36912"/>
            <a:ext cx="7941568" cy="39410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60648"/>
            <a:ext cx="4269160" cy="201622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omic Sans MS" pitchFamily="66" charset="0"/>
              </a:rPr>
              <a:t/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2800" dirty="0" err="1" smtClean="0">
                <a:latin typeface="Comic Sans MS" pitchFamily="66" charset="0"/>
              </a:rPr>
              <a:t>реж</a:t>
            </a:r>
            <a:r>
              <a:rPr lang="ru-RU" sz="2800" dirty="0" smtClean="0">
                <a:latin typeface="Comic Sans MS" pitchFamily="66" charset="0"/>
              </a:rPr>
              <a:t>. </a:t>
            </a:r>
            <a:r>
              <a:rPr lang="ru-RU" sz="2800" dirty="0" err="1" smtClean="0">
                <a:latin typeface="Comic Sans MS" pitchFamily="66" charset="0"/>
              </a:rPr>
              <a:t>Иэн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Софтли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1800" dirty="0" smtClean="0">
                <a:latin typeface="Comic Sans MS" pitchFamily="66" charset="0"/>
              </a:rPr>
              <a:t>(2008)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3888433" cy="6480722"/>
          </a:xfrm>
          <a:ln w="19050"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644008" y="5661248"/>
            <a:ext cx="417646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Брендан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smtClean="0">
                <a:latin typeface="Comic Sans MS" pitchFamily="66" charset="0"/>
              </a:rPr>
              <a:t>Фрейзер</a:t>
            </a:r>
          </a:p>
          <a:p>
            <a:pPr algn="ctr"/>
            <a:r>
              <a:rPr lang="ru-RU" sz="2500" dirty="0" smtClean="0">
                <a:latin typeface="Comic Sans MS" pitchFamily="66" charset="0"/>
              </a:rPr>
              <a:t>(Мо, «Волшебный Язык»)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720"/>
          <a:stretch/>
        </p:blipFill>
        <p:spPr>
          <a:xfrm>
            <a:off x="4607094" y="1988840"/>
            <a:ext cx="4306074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«</a:t>
            </a:r>
            <a:r>
              <a:rPr lang="ru-RU" sz="2800" dirty="0">
                <a:latin typeface="Comic Sans MS" panose="030F0702030302020204" pitchFamily="66" charset="0"/>
              </a:rPr>
              <a:t>Спасибо за то, что вдохновили меня на создание этого персонажа. Надеюсь, что Вам понравится эта книга, и однажды Вы захотите прочесть ее вслух своим детям».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90" y="2492896"/>
            <a:ext cx="7182619" cy="4040779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696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39"/>
            <a:ext cx="5904656" cy="2007541"/>
          </a:xfrm>
        </p:spPr>
        <p:txBody>
          <a:bodyPr>
            <a:normAutofit/>
          </a:bodyPr>
          <a:lstStyle/>
          <a:p>
            <a:r>
              <a:rPr lang="ru-RU" sz="2400" dirty="0" err="1">
                <a:latin typeface="Comic Sans MS" panose="030F0702030302020204" pitchFamily="66" charset="0"/>
              </a:rPr>
              <a:t>Функе</a:t>
            </a:r>
            <a:r>
              <a:rPr lang="ru-RU" sz="2400" dirty="0">
                <a:latin typeface="Comic Sans MS" panose="030F0702030302020204" pitchFamily="66" charset="0"/>
              </a:rPr>
              <a:t> называют немецкой Джоан </a:t>
            </a:r>
            <a:r>
              <a:rPr lang="ru-RU" sz="2400" dirty="0" smtClean="0">
                <a:latin typeface="Comic Sans MS" panose="030F0702030302020204" pitchFamily="66" charset="0"/>
              </a:rPr>
              <a:t>Роулинг</a:t>
            </a:r>
            <a:r>
              <a:rPr lang="ru-RU" sz="2400" dirty="0">
                <a:latin typeface="Comic Sans MS" panose="030F0702030302020204" pitchFamily="66" charset="0"/>
              </a:rPr>
              <a:t>,</a:t>
            </a:r>
            <a:r>
              <a:rPr lang="ru-RU" sz="2400" dirty="0" smtClean="0">
                <a:latin typeface="Comic Sans MS" panose="030F0702030302020204" pitchFamily="66" charset="0"/>
              </a:rPr>
              <a:t> </a:t>
            </a:r>
            <a:r>
              <a:rPr lang="ru-RU" sz="2400" dirty="0">
                <a:latin typeface="Comic Sans MS" panose="030F0702030302020204" pitchFamily="66" charset="0"/>
              </a:rPr>
              <a:t>и можно смело утверждать, что она – самый широко признанный в мире ныне живущий автор немецкого </a:t>
            </a:r>
            <a:r>
              <a:rPr lang="ru-RU" sz="2400" dirty="0" err="1">
                <a:latin typeface="Comic Sans MS" panose="030F0702030302020204" pitchFamily="66" charset="0"/>
              </a:rPr>
              <a:t>фэнтези</a:t>
            </a:r>
            <a:r>
              <a:rPr lang="ru-RU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7" y="1916832"/>
            <a:ext cx="2000612" cy="2972873"/>
          </a:xfrm>
          <a:scene3d>
            <a:camera prst="isometricOffAxis1Right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522" y="4053055"/>
            <a:ext cx="1800200" cy="270030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612" y="1556792"/>
            <a:ext cx="1678907" cy="248758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185" y="2204864"/>
            <a:ext cx="2076907" cy="30738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4" r="35824"/>
          <a:stretch/>
        </p:blipFill>
        <p:spPr>
          <a:xfrm>
            <a:off x="2327036" y="3581022"/>
            <a:ext cx="1909473" cy="312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332656"/>
            <a:ext cx="4320480" cy="18002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mic Sans MS" panose="030F0702030302020204" pitchFamily="66" charset="0"/>
              </a:rPr>
              <a:t>Остров сокровищ</a:t>
            </a:r>
            <a:br>
              <a:rPr lang="ru-RU" sz="4000" b="1" dirty="0" smtClean="0">
                <a:latin typeface="Comic Sans MS" panose="030F0702030302020204" pitchFamily="66" charset="0"/>
              </a:rPr>
            </a:br>
            <a:r>
              <a:rPr lang="ru-RU" sz="2800" b="1" dirty="0" smtClean="0">
                <a:latin typeface="Comic Sans MS" panose="030F0702030302020204" pitchFamily="66" charset="0"/>
              </a:rPr>
              <a:t>(1982</a:t>
            </a:r>
            <a:r>
              <a:rPr lang="ru-RU" sz="2800" b="1" dirty="0" smtClean="0">
                <a:latin typeface="Comic Sans MS" panose="030F0702030302020204" pitchFamily="66" charset="0"/>
              </a:rPr>
              <a:t>)</a:t>
            </a:r>
            <a:br>
              <a:rPr lang="ru-RU" sz="2800" b="1" dirty="0" smtClean="0">
                <a:latin typeface="Comic Sans MS" panose="030F0702030302020204" pitchFamily="66" charset="0"/>
              </a:rPr>
            </a:br>
            <a:r>
              <a:rPr lang="ru-RU" sz="3100" dirty="0" err="1" smtClean="0">
                <a:latin typeface="Comic Sans MS" panose="030F0702030302020204" pitchFamily="66" charset="0"/>
              </a:rPr>
              <a:t>реж</a:t>
            </a:r>
            <a:r>
              <a:rPr lang="ru-RU" sz="3100" dirty="0" smtClean="0">
                <a:latin typeface="Comic Sans MS" panose="030F0702030302020204" pitchFamily="66" charset="0"/>
              </a:rPr>
              <a:t>. В. Воробьев</a:t>
            </a:r>
            <a:endParaRPr lang="ru-RU" sz="3100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01" y="1196752"/>
            <a:ext cx="3025563" cy="4886004"/>
          </a:xfrm>
          <a:ln w="28575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31824"/>
            <a:ext cx="4608512" cy="345638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>
                <a:latin typeface="Comic Sans MS" pitchFamily="66" charset="0"/>
              </a:rPr>
              <a:t>р</a:t>
            </a:r>
            <a:r>
              <a:rPr lang="ru-RU" sz="2800" dirty="0" err="1" smtClean="0">
                <a:latin typeface="Comic Sans MS" pitchFamily="66" charset="0"/>
              </a:rPr>
              <a:t>еж</a:t>
            </a:r>
            <a:r>
              <a:rPr lang="ru-RU" sz="2800" dirty="0" smtClean="0">
                <a:latin typeface="Comic Sans MS" pitchFamily="66" charset="0"/>
              </a:rPr>
              <a:t>.  Владимир Воробьев</a:t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500" dirty="0" smtClean="0">
                <a:latin typeface="Comic Sans MS" pitchFamily="66" charset="0"/>
              </a:rPr>
              <a:t>(пират Джордж </a:t>
            </a:r>
            <a:r>
              <a:rPr lang="ru-RU" sz="2500" dirty="0" smtClean="0">
                <a:latin typeface="Comic Sans MS" pitchFamily="66" charset="0"/>
              </a:rPr>
              <a:t>Мэри</a:t>
            </a:r>
            <a:r>
              <a:rPr lang="ru-RU" sz="2500" dirty="0" smtClean="0">
                <a:latin typeface="Comic Sans MS" pitchFamily="66" charset="0"/>
              </a:rPr>
              <a:t>)</a:t>
            </a:r>
            <a:endParaRPr lang="ru-RU" sz="25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5362" name="Picture 2" descr="&quot;Остров сокровищ&quot; 33 года спустя. История создания. Актеры и роли. Актеры и роли, остров сокрови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914628" cy="4435971"/>
          </a:xfrm>
          <a:prstGeom prst="rect">
            <a:avLst/>
          </a:prstGeom>
          <a:ln w="1905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482" name="Picture 2" descr="&quot;Остров сокровищ&quot; 33 года спустя. История создания. Актеры и роли. Актеры и роли, остров сокрови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/>
          </a:p>
        </p:txBody>
      </p:sp>
      <p:pic>
        <p:nvPicPr>
          <p:cNvPr id="38914" name="Picture 2" descr="&quot;Остров сокровищ&quot; 33 года спустя. История создания. Актеры и роли. Актеры и роли, остров сокрови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</TotalTime>
  <Words>254</Words>
  <Application>Microsoft Office PowerPoint</Application>
  <PresentationFormat>Экран (4:3)</PresentationFormat>
  <Paragraphs>21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Comic Sans MS</vt:lpstr>
      <vt:lpstr>Тема Office</vt:lpstr>
      <vt:lpstr>Фильмы,  снятые на основе книг</vt:lpstr>
      <vt:lpstr>Корнелия Функе  «Чернильное сердце» (2003)</vt:lpstr>
      <vt:lpstr> реж. Иэн Софтли (2008)</vt:lpstr>
      <vt:lpstr>«Спасибо за то, что вдохновили меня на создание этого персонажа. Надеюсь, что Вам понравится эта книга, и однажды Вы захотите прочесть ее вслух своим детям».</vt:lpstr>
      <vt:lpstr>Функе называют немецкой Джоан Роулинг, и можно смело утверждать, что она – самый широко признанный в мире ныне живущий автор немецкого фэнтези.</vt:lpstr>
      <vt:lpstr>Остров сокровищ (1982) реж. В. Воробьев</vt:lpstr>
      <vt:lpstr>реж.  Владимир Воробьев (пират Джордж Мэри)</vt:lpstr>
      <vt:lpstr>Презентация PowerPoint</vt:lpstr>
      <vt:lpstr>Презентация PowerPoint</vt:lpstr>
      <vt:lpstr>Крым. Мыс Капчик.</vt:lpstr>
      <vt:lpstr>Федор Стуков (Джим Хокинс)</vt:lpstr>
      <vt:lpstr>Олег Борисов (Джон Сильвер)</vt:lpstr>
      <vt:lpstr>Ракель Паласио «Чудо» (2012)</vt:lpstr>
      <vt:lpstr> «Чудо» реж. Стивен Чбоски (2017)  </vt:lpstr>
      <vt:lpstr>Джейкоб Тремблэ</vt:lpstr>
      <vt:lpstr>"Но больше всего я ненавижу школьный двор. Потому что все сюда выходят. Меня никто не обижает, не обзывает, не смеется. Они просто смотрят. Отводят глаза и снова смотрят…»</vt:lpstr>
      <vt:lpstr>"Будь добрым, ведь мы все ведем тяжелую битву. И если хочешь узнать людей получше, нужно всего лишь... взглянуть". Взглянуть и увидеть то, что внутри, а не то, что снаружи. </vt:lpstr>
      <vt:lpstr>Презентация PowerPoint</vt:lpstr>
    </vt:vector>
  </TitlesOfParts>
  <Company>11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Кирикова Н.Ю.</cp:lastModifiedBy>
  <cp:revision>180</cp:revision>
  <dcterms:created xsi:type="dcterms:W3CDTF">2016-12-10T17:33:02Z</dcterms:created>
  <dcterms:modified xsi:type="dcterms:W3CDTF">2020-12-05T13:39:51Z</dcterms:modified>
</cp:coreProperties>
</file>