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DDDCA-BD5A-4318-B2BB-6A81FDD3C75F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601A9-1012-42ED-A52D-8523B25EC9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818D39-AC81-4EFD-9D99-2C966B09E72A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97D9A-CA34-439F-9B65-B9DEAF400D07}" type="datetimeFigureOut">
              <a:rPr lang="ru-RU" smtClean="0"/>
              <a:pPr/>
              <a:t>15.05.2012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10FC5-D03E-45E9-B599-48768606A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2843808" y="764704"/>
            <a:ext cx="3312368" cy="151216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31,8 </a:t>
            </a:r>
            <a:r>
              <a:rPr lang="ru-RU" sz="6000" b="1" dirty="0" smtClean="0"/>
              <a:t>: 10</a:t>
            </a:r>
            <a:endParaRPr lang="ru-RU" sz="6000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899592" y="285293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07904" y="285293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372200" y="285293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331640" y="2996952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2" action="ppaction://hlinksldjump"/>
              </a:rPr>
              <a:t>380</a:t>
            </a:r>
            <a:endParaRPr lang="ru-RU" sz="6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779912" y="2924944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3" action="ppaction://hlinksldjump"/>
              </a:rPr>
              <a:t>3,18</a:t>
            </a:r>
            <a:endParaRPr lang="ru-RU" sz="6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2924944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2" action="ppaction://hlinksldjump"/>
              </a:rPr>
              <a:t>31,8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 animBg="1"/>
      <p:bldP spid="6" grpId="0" animBg="1"/>
      <p:bldP spid="8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1508125" y="476250"/>
            <a:ext cx="5943600" cy="1087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C8C93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ВЕРНИСЬ</a:t>
            </a:r>
          </a:p>
        </p:txBody>
      </p:sp>
      <p:sp>
        <p:nvSpPr>
          <p:cNvPr id="23555" name="WordArt 5"/>
          <p:cNvSpPr>
            <a:spLocks noChangeArrowheads="1" noChangeShapeType="1" noTextEdit="1"/>
          </p:cNvSpPr>
          <p:nvPr/>
        </p:nvSpPr>
        <p:spPr bwMode="auto">
          <a:xfrm>
            <a:off x="4011613" y="2133600"/>
            <a:ext cx="936625" cy="1087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C8C93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</a:t>
            </a:r>
          </a:p>
        </p:txBody>
      </p:sp>
      <p:sp>
        <p:nvSpPr>
          <p:cNvPr id="23556" name="WordArt 6"/>
          <p:cNvSpPr>
            <a:spLocks noChangeArrowheads="1" noChangeShapeType="1" noTextEdit="1"/>
          </p:cNvSpPr>
          <p:nvPr/>
        </p:nvSpPr>
        <p:spPr bwMode="auto">
          <a:xfrm>
            <a:off x="1331913" y="3429000"/>
            <a:ext cx="6297612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C8C93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ПОДУМАЙ</a:t>
            </a:r>
          </a:p>
        </p:txBody>
      </p:sp>
      <p:sp>
        <p:nvSpPr>
          <p:cNvPr id="23557" name="AutoShape 7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851275" y="5229225"/>
            <a:ext cx="1655763" cy="1223963"/>
          </a:xfrm>
          <a:prstGeom prst="actionButtonReturn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3635896" y="1268760"/>
            <a:ext cx="3312368" cy="151216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971600" y="3861048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635896" y="3861048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372200" y="3861048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23928" y="1556792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2,507 </a:t>
            </a:r>
            <a:r>
              <a:rPr lang="ru-RU" sz="4800" b="1" dirty="0" err="1" smtClean="0"/>
              <a:t>х</a:t>
            </a:r>
            <a:r>
              <a:rPr lang="ru-RU" sz="4800" b="1" dirty="0" smtClean="0"/>
              <a:t> 10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4005064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2" action="ppaction://hlinksldjump"/>
              </a:rPr>
              <a:t>25,07</a:t>
            </a:r>
            <a:endParaRPr lang="ru-RU" sz="4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400506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3" action="ppaction://hlinksldjump"/>
              </a:rPr>
              <a:t>250,7</a:t>
            </a:r>
            <a:endParaRPr lang="ru-RU" sz="4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32240" y="4005064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3" action="ppaction://hlinksldjump"/>
              </a:rPr>
              <a:t>257</a:t>
            </a:r>
            <a:endParaRPr lang="ru-RU" sz="4800" b="1" i="1" dirty="0"/>
          </a:p>
        </p:txBody>
      </p:sp>
      <p:pic>
        <p:nvPicPr>
          <p:cNvPr id="13" name="Рисунок 12" descr="sal-red-astra-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699792" cy="315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2987824" y="1916832"/>
            <a:ext cx="3312368" cy="1512168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971600" y="393305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79912" y="393305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44208" y="3933056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59832" y="2204864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32,5 : 10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4149080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2" action="ppaction://hlinksldjump"/>
              </a:rPr>
              <a:t>3,25</a:t>
            </a:r>
            <a:endParaRPr lang="ru-RU" sz="4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4077072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3" action="ppaction://hlinksldjump"/>
              </a:rPr>
              <a:t>3,2</a:t>
            </a:r>
            <a:endParaRPr lang="ru-RU" sz="4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04248" y="4077072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3" action="ppaction://hlinksldjump"/>
              </a:rPr>
              <a:t>325</a:t>
            </a:r>
            <a:endParaRPr lang="ru-RU" sz="4800" b="1" i="1" dirty="0"/>
          </a:p>
        </p:txBody>
      </p:sp>
      <p:pic>
        <p:nvPicPr>
          <p:cNvPr id="12" name="Рисунок 11" descr="sal-red-astra-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0"/>
            <a:ext cx="2555776" cy="3380220"/>
          </a:xfrm>
          <a:prstGeom prst="rect">
            <a:avLst/>
          </a:prstGeom>
        </p:spPr>
      </p:pic>
      <p:pic>
        <p:nvPicPr>
          <p:cNvPr id="13" name="Рисунок 12" descr="sal-red-astra-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0"/>
            <a:ext cx="2813831" cy="3284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  <p:bldP spid="6" grpId="0" animBg="1"/>
      <p:bldP spid="6" grpId="1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sal-red-astra-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3131841" cy="3656242"/>
          </a:xfrm>
          <a:prstGeom prst="rect">
            <a:avLst/>
          </a:prstGeom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2699792" y="1340768"/>
            <a:ext cx="3312368" cy="1512168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sal-red-astra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3650508"/>
            <a:ext cx="3168352" cy="3207492"/>
          </a:xfrm>
          <a:prstGeom prst="rect">
            <a:avLst/>
          </a:prstGeom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323528" y="4149080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203848" y="4149080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300192" y="4149080"/>
            <a:ext cx="2304256" cy="108012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771800" y="1484784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0,709 </a:t>
            </a:r>
            <a:r>
              <a:rPr lang="ru-RU" sz="4800" b="1" dirty="0" err="1" smtClean="0"/>
              <a:t>х</a:t>
            </a:r>
            <a:r>
              <a:rPr lang="ru-RU" sz="4800" b="1" dirty="0" smtClean="0"/>
              <a:t> 100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4221088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4" action="ppaction://hlinksldjump"/>
              </a:rPr>
              <a:t>7,9</a:t>
            </a:r>
            <a:endParaRPr lang="ru-RU" sz="4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4293096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5" action="ppaction://hlinksldjump"/>
              </a:rPr>
              <a:t>70,9</a:t>
            </a:r>
            <a:endParaRPr lang="ru-RU" sz="4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4293096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hlinkClick r:id="rId4" action="ppaction://hlinksldjump"/>
              </a:rPr>
              <a:t>7,09</a:t>
            </a:r>
            <a:endParaRPr lang="ru-RU" sz="4800" b="1" i="1" dirty="0"/>
          </a:p>
        </p:txBody>
      </p:sp>
      <p:pic>
        <p:nvPicPr>
          <p:cNvPr id="14" name="Рисунок 13" descr="sal-red-astra-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0"/>
            <a:ext cx="2843807" cy="3761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sal-red-astra-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813831" cy="3284984"/>
          </a:xfrm>
          <a:prstGeom prst="rect">
            <a:avLst/>
          </a:prstGeom>
        </p:spPr>
      </p:pic>
      <p:pic>
        <p:nvPicPr>
          <p:cNvPr id="15" name="Рисунок 14" descr="sal-red-astra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0"/>
            <a:ext cx="3347864" cy="6905097"/>
          </a:xfrm>
          <a:prstGeom prst="rect">
            <a:avLst/>
          </a:prstGeom>
        </p:spPr>
      </p:pic>
      <p:pic>
        <p:nvPicPr>
          <p:cNvPr id="16" name="Рисунок 15" descr="sal-red-astra-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3650508"/>
            <a:ext cx="3168352" cy="3207492"/>
          </a:xfrm>
          <a:prstGeom prst="rect">
            <a:avLst/>
          </a:prstGeom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2555776" y="1340768"/>
            <a:ext cx="3312368" cy="1512168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99792" y="1628800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681,2 : 100</a:t>
            </a:r>
            <a:endParaRPr lang="ru-RU" sz="48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3528" y="4149080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203848" y="4149080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228184" y="4077072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5536" y="4149080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5" action="ppaction://hlinksldjump"/>
              </a:rPr>
              <a:t>68,12</a:t>
            </a:r>
            <a:endParaRPr lang="ru-RU" sz="60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75856" y="4221088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6" action="ppaction://hlinksldjump"/>
              </a:rPr>
              <a:t>6,812</a:t>
            </a:r>
            <a:endParaRPr lang="ru-RU" sz="6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228184" y="4149080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hlinkClick r:id="rId5" action="ppaction://hlinksldjump"/>
              </a:rPr>
              <a:t>6812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sal-red-astra-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527377" cy="3656242"/>
          </a:xfrm>
          <a:prstGeom prst="rect">
            <a:avLst/>
          </a:prstGeom>
        </p:spPr>
      </p:pic>
      <p:pic>
        <p:nvPicPr>
          <p:cNvPr id="16" name="Рисунок 15" descr="sal-red-astra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-1"/>
            <a:ext cx="5652120" cy="6875775"/>
          </a:xfrm>
          <a:prstGeom prst="rect">
            <a:avLst/>
          </a:prstGeom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2699792" y="1340768"/>
            <a:ext cx="3312368" cy="1512168"/>
          </a:xfrm>
          <a:prstGeom prst="flowChartAlternateProcess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23528" y="4149080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347864" y="4149080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228184" y="4149080"/>
            <a:ext cx="2304256" cy="108012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699792" y="1628800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0,079 </a:t>
            </a:r>
            <a:r>
              <a:rPr lang="ru-RU" sz="4800" b="1" dirty="0" err="1" smtClean="0"/>
              <a:t>х</a:t>
            </a:r>
            <a:r>
              <a:rPr lang="ru-RU" sz="4800" b="1" dirty="0" smtClean="0"/>
              <a:t> 1000</a:t>
            </a:r>
            <a:endParaRPr lang="ru-RU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7544" y="422108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hlinkClick r:id="rId4" action="ppaction://hlinksldjump"/>
              </a:rPr>
              <a:t>79</a:t>
            </a:r>
            <a:endParaRPr lang="ru-RU" sz="54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63888" y="4221088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hlinkClick r:id="rId5" action="ppaction://hlinksldjump"/>
              </a:rPr>
              <a:t>7,9</a:t>
            </a:r>
            <a:endParaRPr lang="ru-RU" sz="5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67736" y="422108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hlinkClick r:id="rId5" action="ppaction://hlinksldjump"/>
              </a:rPr>
              <a:t>790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l-red-astra-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67640"/>
            <a:ext cx="9144000" cy="7052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40</Words>
  <Application>Microsoft Office PowerPoint</Application>
  <PresentationFormat>Экран (4:3)</PresentationFormat>
  <Paragraphs>28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31,8 : 10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0,3 х 10</dc:title>
  <dc:creator>1</dc:creator>
  <cp:lastModifiedBy>1</cp:lastModifiedBy>
  <cp:revision>16</cp:revision>
  <dcterms:created xsi:type="dcterms:W3CDTF">2011-10-10T18:53:19Z</dcterms:created>
  <dcterms:modified xsi:type="dcterms:W3CDTF">2012-05-15T18:11:49Z</dcterms:modified>
</cp:coreProperties>
</file>