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9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6546B"/>
    <a:srgbClr val="FFFFFF"/>
    <a:srgbClr val="F0D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9A948-798F-490C-8D0D-62FDA95BF269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816B-8D36-44E4-A604-628BFDAA9A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723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533D-32B1-458B-92F8-ACC99F2A2E0C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9DFC-6BEC-440F-8C2A-53C67E9070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34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8018-840D-4AFD-B7EB-ECC66E5F5DD6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DBD-FE5E-4FEF-B261-25A13AFCC1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27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97C5-1CF6-4B10-BBA3-037D788050E6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01D4-86C5-4A24-AFCB-FD9D80571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17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AC95-5AEA-4FF5-8890-E3318992AB69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7FDA-7EC8-43D4-8633-7928BD039D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887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BBDF-3180-46EA-95D4-E75A291BC61D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984E-D658-4A26-B517-4A76545102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91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9804-3DFA-4A79-AD48-1466A91E63DA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EDC7-9E0A-4683-9742-711455AB9F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17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D35D-E990-4A82-AB56-320499D12A6F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A54E-6BE5-499A-98C3-5A16A487D8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12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4132-4272-4F4C-B757-802A6A10770C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44B1B-23E1-48A7-A4A3-19721D173B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747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EBC46-17AC-4C3C-88E3-DA706E912370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5060-791F-4329-93E9-989FC3B96C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68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FF030-6F89-4055-B041-CD35671FEB83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C6FE-D432-4C06-AAFD-7E3893BEF1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83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1416-5CE6-43E1-9E36-9E522DA3C418}" type="datetimeFigureOut">
              <a:rPr lang="ru-RU" smtClean="0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0A8DF-5D3F-482C-9135-5ECAA10274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00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863" y="524656"/>
            <a:ext cx="11362544" cy="1715247"/>
          </a:xfrm>
        </p:spPr>
        <p:txBody>
          <a:bodyPr anchor="ctr"/>
          <a:lstStyle/>
          <a:p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3314" y="2177143"/>
            <a:ext cx="7855322" cy="2394857"/>
          </a:xfrm>
        </p:spPr>
        <p:txBody>
          <a:bodyPr/>
          <a:lstStyle/>
          <a:p>
            <a:r>
              <a:rPr lang="en-US" sz="8800" b="1" dirty="0"/>
              <a:t>Cinematograph VILLAGE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3887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59109"/>
            <a:ext cx="10515600" cy="3317853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bg1"/>
                </a:solidFill>
              </a:rPr>
              <a:t>Secrets. Lies. Revenge. Everyone at Liberty </a:t>
            </a:r>
            <a:r>
              <a:rPr lang="en-US" sz="4800" b="1" dirty="0" err="1">
                <a:solidFill>
                  <a:schemeClr val="bg1"/>
                </a:solidFill>
              </a:rPr>
              <a:t>Hight</a:t>
            </a:r>
            <a:r>
              <a:rPr lang="en-US" sz="4800" b="1" dirty="0">
                <a:solidFill>
                  <a:schemeClr val="bg1"/>
                </a:solidFill>
              </a:rPr>
              <a:t> has something to hide… and the truth is about to come out.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0774" y="1021948"/>
            <a:ext cx="10515600" cy="1325563"/>
          </a:xfrm>
        </p:spPr>
        <p:txBody>
          <a:bodyPr/>
          <a:lstStyle/>
          <a:p>
            <a:pPr algn="ctr"/>
            <a:r>
              <a:rPr lang="en-US" sz="72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7200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5584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n1s1.hsmedia.ru/a5/19/d6/a519d6c6a6a0174c771e265ae715806a/534x400_1_bea3db7e517c63cd64d51ba69a338cf8@1242x931_0xac120003_32438224115813362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92" y="1253543"/>
            <a:ext cx="5844460" cy="4271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9091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1s1.hsmedia.ru/77/40/5f/77405f0af5fa9d3158bfeb57dc3c3d1e/534x400_1_02c5e42c521d12a4f35e5d2f2191094e@1242x931_0xac120003_189494829815813362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531" y="1081825"/>
            <a:ext cx="5949011" cy="445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193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n1s1.hsmedia.ru/8c/6b/34/8c6b34f73979ab6ec9a5704a062ee449/534x400_1_bb089cdb73643ca232a5fb6e1074a372@1242x931_0xac120003_40326814615813362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322" y="1262128"/>
            <a:ext cx="5704312" cy="427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381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n1s1.hsmedia.ru/6b/2a/e7/6b2ae79d9da6d5b350dd432d8325d71b/534x400_1_35c928e0d11eedd60c97169375317b9d@1242x931_0xac120003_100958584915813362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531" y="1017430"/>
            <a:ext cx="6000461" cy="449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476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xn--80atcidr8i.xn--p1ai/wp-content/uploads/2021/01/charlie-and-the-chocolate-factory-2005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916" y="766482"/>
            <a:ext cx="9371106" cy="527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572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vip-fotooboi.ru/image/cache/data/work2/4/1606172-12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693" y="695459"/>
            <a:ext cx="7572777" cy="504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912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262" y="2721959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/>
              <a:t>THANK YOU!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26889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38200" y="468156"/>
            <a:ext cx="10515600" cy="1325563"/>
          </a:xfrm>
        </p:spPr>
        <p:txBody>
          <a:bodyPr/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331076" y="1477896"/>
            <a:ext cx="7521262" cy="4351338"/>
          </a:xfrm>
        </p:spPr>
        <p:txBody>
          <a:bodyPr/>
          <a:lstStyle/>
          <a:p>
            <a:pPr algn="ctr">
              <a:buNone/>
            </a:pPr>
            <a:r>
              <a:rPr lang="en-US" sz="4800" b="1" dirty="0">
                <a:solidFill>
                  <a:schemeClr val="bg1"/>
                </a:solidFill>
              </a:rPr>
              <a:t>American fantasy drama television series created by David Benioff and D. B. Weiss for HBO. It is an adaptation of A Song of Ice and Fire</a:t>
            </a:r>
            <a:endParaRPr lang="ru-RU" sz="4800" b="1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055" y="290286"/>
            <a:ext cx="9739087" cy="1756228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Whose phrase is it?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6532" y="2830177"/>
            <a:ext cx="10515600" cy="4351338"/>
          </a:xfrm>
        </p:spPr>
        <p:txBody>
          <a:bodyPr/>
          <a:lstStyle/>
          <a:p>
            <a:pPr algn="ctr">
              <a:buNone/>
            </a:pP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odle soup" pitchFamily="2" charset="0"/>
              </a:rPr>
              <a:t>Hasta la vista, baby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odle soup" pitchFamily="2" charset="0"/>
              </a:rPr>
              <a:t>!</a:t>
            </a:r>
            <a:endParaRPr lang="ru-RU" sz="7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odle sou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321" y="957553"/>
            <a:ext cx="10515600" cy="1325563"/>
          </a:xfrm>
        </p:spPr>
        <p:txBody>
          <a:bodyPr/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Whose phrase is it?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6684" y="2675630"/>
            <a:ext cx="10515600" cy="4351338"/>
          </a:xfrm>
        </p:spPr>
        <p:txBody>
          <a:bodyPr/>
          <a:lstStyle/>
          <a:p>
            <a:pPr algn="ctr">
              <a:buNone/>
            </a:pP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odle soup" pitchFamily="2" charset="0"/>
              </a:rPr>
              <a:t>He who must not be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odle soup" pitchFamily="2" charset="0"/>
              </a:rPr>
              <a:t>named</a:t>
            </a:r>
            <a:endParaRPr lang="en-US" sz="7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odle sou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321" y="738613"/>
            <a:ext cx="10515600" cy="1325563"/>
          </a:xfrm>
        </p:spPr>
        <p:txBody>
          <a:bodyPr/>
          <a:lstStyle/>
          <a:p>
            <a:pPr algn="ctr"/>
            <a:r>
              <a:rPr lang="en-US" sz="72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7200" b="1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0471" y="3271233"/>
            <a:ext cx="10515600" cy="3329189"/>
          </a:xfrm>
        </p:spPr>
        <p:txBody>
          <a:bodyPr/>
          <a:lstStyle/>
          <a:p>
            <a:pPr algn="ctr">
              <a:buNone/>
            </a:pPr>
            <a:r>
              <a:rPr lang="en-US" sz="4000" b="1" dirty="0">
                <a:solidFill>
                  <a:schemeClr val="bg1"/>
                </a:solidFill>
              </a:rPr>
              <a:t>When a young boy vanishes, a small town uncovers a mystery involving secret experiments, terrifying supernatural forces and one strange little girl.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28764"/>
            <a:ext cx="10515600" cy="1325563"/>
          </a:xfrm>
        </p:spPr>
        <p:txBody>
          <a:bodyPr/>
          <a:lstStyle/>
          <a:p>
            <a:pPr algn="ctr"/>
            <a:r>
              <a:rPr lang="en-US" sz="66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2291" y="3709115"/>
            <a:ext cx="10515600" cy="3472400"/>
          </a:xfrm>
        </p:spPr>
        <p:txBody>
          <a:bodyPr/>
          <a:lstStyle/>
          <a:p>
            <a:pPr algn="ctr">
              <a:buNone/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Explores of the universe in a time-travelling </a:t>
            </a:r>
            <a:endParaRPr 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 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ship called the TARDIS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7200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653" y="3258354"/>
            <a:ext cx="10515600" cy="3483735"/>
          </a:xfrm>
        </p:spPr>
        <p:txBody>
          <a:bodyPr/>
          <a:lstStyle/>
          <a:p>
            <a:pPr algn="ctr">
              <a:buNone/>
            </a:pPr>
            <a:r>
              <a:rPr lang="en-US" sz="6000" dirty="0">
                <a:solidFill>
                  <a:schemeClr val="bg1"/>
                </a:solidFill>
              </a:rPr>
              <a:t>British crime television series based on Sir Arthur Conan Doyle stories</a:t>
            </a:r>
            <a:endParaRPr lang="ru-RU" sz="6000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5169" y="3013656"/>
            <a:ext cx="10515600" cy="3485278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bg1"/>
                </a:solidFill>
              </a:rPr>
              <a:t>The series revolves around the story of the Devil, who abandons Hell for Los Angeles</a:t>
            </a:r>
            <a:endParaRPr lang="ru-RU" sz="4800" b="1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7200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3400023"/>
            <a:ext cx="10515600" cy="2776940"/>
          </a:xfrm>
        </p:spPr>
        <p:txBody>
          <a:bodyPr/>
          <a:lstStyle/>
          <a:p>
            <a:pPr algn="ctr">
              <a:buNone/>
            </a:pPr>
            <a:r>
              <a:rPr lang="en-US" sz="8800" dirty="0">
                <a:solidFill>
                  <a:schemeClr val="bg1"/>
                </a:solidFill>
              </a:rPr>
              <a:t>Luke, I`m your father! </a:t>
            </a:r>
            <a:endParaRPr lang="ru-RU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0926" y="1047705"/>
            <a:ext cx="10515600" cy="1325563"/>
          </a:xfrm>
        </p:spPr>
        <p:txBody>
          <a:bodyPr/>
          <a:lstStyle/>
          <a:p>
            <a:pPr algn="ctr"/>
            <a:r>
              <a:rPr lang="en-US" sz="72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7200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Шаблон презентации «Международный день кино»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презентации «Международный день кино».pptx" id="{EF25F49E-8139-4298-863A-A923549DCC8C}" vid="{72907F0E-92C9-4985-818F-93DF7A468FB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«Международный день кино»</Template>
  <TotalTime>152</TotalTime>
  <Words>157</Words>
  <Application>Microsoft Office PowerPoint</Application>
  <PresentationFormat>Произвольный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Шаблон презентации «Международный день кино»</vt:lpstr>
      <vt:lpstr>Презентация PowerPoint</vt:lpstr>
      <vt:lpstr>?</vt:lpstr>
      <vt:lpstr>Whose phrase is it?</vt:lpstr>
      <vt:lpstr>Whose phrase is it?</vt:lpstr>
      <vt:lpstr>?</vt:lpstr>
      <vt:lpstr>?</vt:lpstr>
      <vt:lpstr>?</vt:lpstr>
      <vt:lpstr>?</vt:lpstr>
      <vt:lpstr>?</vt:lpstr>
      <vt:lpstr>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THANK YOU!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Царь</dc:creator>
  <cp:lastModifiedBy>Anastasia</cp:lastModifiedBy>
  <cp:revision>26</cp:revision>
  <dcterms:created xsi:type="dcterms:W3CDTF">2019-08-13T08:29:40Z</dcterms:created>
  <dcterms:modified xsi:type="dcterms:W3CDTF">2021-04-07T19:52:01Z</dcterms:modified>
</cp:coreProperties>
</file>