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2" r:id="rId6"/>
    <p:sldId id="264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764704"/>
            <a:ext cx="8496944" cy="4824536"/>
          </a:xfrm>
        </p:spPr>
        <p:txBody>
          <a:bodyPr/>
          <a:lstStyle/>
          <a:p>
            <a:pPr algn="l"/>
            <a:r>
              <a:rPr lang="ru-RU" dirty="0">
                <a:effectLst/>
              </a:rPr>
              <a:t>Лабораторная работа  № 4. Сборка электрической цепи и измерение силы </a:t>
            </a:r>
            <a:r>
              <a:rPr lang="ru-RU" dirty="0" smtClean="0">
                <a:effectLst/>
              </a:rPr>
              <a:t>тока  в </a:t>
            </a:r>
            <a:r>
              <a:rPr lang="ru-RU" dirty="0">
                <a:effectLst/>
              </a:rPr>
              <a:t>ее различных участка.</a:t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72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856984" cy="1656184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rgbClr val="FF0000"/>
                </a:solidFill>
                <a:effectLst/>
              </a:rPr>
              <a:t>Цель работы: </a:t>
            </a:r>
            <a:r>
              <a:rPr lang="ru-RU" sz="3200" dirty="0">
                <a:effectLst/>
              </a:rPr>
              <a:t>узнать на опыте, какова сила тока в различных последовательно соединенных участках </a:t>
            </a:r>
            <a:r>
              <a:rPr lang="ru-RU" sz="3200" dirty="0" smtClean="0">
                <a:effectLst/>
              </a:rPr>
              <a:t>цепи.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sz="3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2" y="2996952"/>
            <a:ext cx="8535987" cy="344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118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776864" cy="5112568"/>
          </a:xfrm>
        </p:spPr>
        <p:txBody>
          <a:bodyPr/>
          <a:lstStyle/>
          <a:p>
            <a:pPr algn="l"/>
            <a:r>
              <a:rPr lang="ru-RU" sz="3200" dirty="0">
                <a:solidFill>
                  <a:srgbClr val="FF0000"/>
                </a:solidFill>
                <a:effectLst/>
              </a:rPr>
              <a:t>План работы: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r>
              <a:rPr lang="ru-RU" sz="3200" dirty="0" smtClean="0">
                <a:effectLst/>
              </a:rPr>
              <a:t>1)Собрать цепь по рисунку 1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r>
              <a:rPr lang="ru-RU" sz="3200" dirty="0" smtClean="0">
                <a:effectLst/>
              </a:rPr>
              <a:t>2) </a:t>
            </a:r>
            <a:r>
              <a:rPr lang="ru-RU" sz="3200" dirty="0">
                <a:effectLst/>
              </a:rPr>
              <a:t>Нарисуйте в тетради схему соединения </a:t>
            </a:r>
            <a:r>
              <a:rPr lang="ru-RU" sz="3200" dirty="0" smtClean="0">
                <a:effectLst/>
              </a:rPr>
              <a:t>приборов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r>
              <a:rPr lang="ru-RU" sz="3200" dirty="0">
                <a:effectLst/>
              </a:rPr>
              <a:t>3) Запишите показания </a:t>
            </a:r>
            <a:r>
              <a:rPr lang="ru-RU" sz="3200" dirty="0" smtClean="0">
                <a:effectLst/>
              </a:rPr>
              <a:t>амперметра</a:t>
            </a:r>
            <a:r>
              <a:rPr lang="ru-RU" sz="3200" dirty="0">
                <a:effectLst/>
              </a:rPr>
              <a:t> </a:t>
            </a:r>
            <a:r>
              <a:rPr lang="ru-RU" sz="3200" dirty="0" smtClean="0">
                <a:effectLst/>
              </a:rPr>
              <a:t>в системе СИ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7040"/>
            <a:ext cx="7151925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89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188640"/>
            <a:ext cx="7776864" cy="511256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3200" dirty="0" smtClean="0">
                <a:solidFill>
                  <a:srgbClr val="FF0000"/>
                </a:solidFill>
                <a:effectLst/>
              </a:rPr>
              <a:t>План работы:</a:t>
            </a: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effectLst/>
              </a:rPr>
              <a:t>1)Собрать цепь по рисунку 2</a:t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effectLst/>
              </a:rPr>
              <a:t>2) Нарисуйте в тетради схему соединения приборов</a:t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effectLst/>
              </a:rPr>
              <a:t>3) Запишите показания амперметра в системе СИ</a:t>
            </a:r>
            <a:br>
              <a:rPr lang="ru-RU" sz="3200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6672"/>
            <a:ext cx="6552728" cy="617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57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88640"/>
            <a:ext cx="7776864" cy="511256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3200" dirty="0" smtClean="0">
                <a:solidFill>
                  <a:srgbClr val="FF0000"/>
                </a:solidFill>
                <a:effectLst/>
              </a:rPr>
              <a:t>План работы:</a:t>
            </a: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effectLst/>
              </a:rPr>
              <a:t>1)Собрать цепь по рисунку 2</a:t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effectLst/>
              </a:rPr>
              <a:t>2) Нарисуйте в тетради схему соединения приборов</a:t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effectLst/>
              </a:rPr>
              <a:t>3) Запишите показания амперметра в системе СИ</a:t>
            </a:r>
            <a:br>
              <a:rPr lang="ru-RU" sz="3200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9228"/>
            <a:ext cx="7056784" cy="633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21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6512511" cy="1143000"/>
          </a:xfrm>
        </p:spPr>
        <p:txBody>
          <a:bodyPr/>
          <a:lstStyle/>
          <a:p>
            <a:pPr algn="l"/>
            <a:r>
              <a:rPr lang="ru-RU" dirty="0">
                <a:effectLst/>
              </a:rPr>
              <a:t>4) Сравните все полученные показания амперметра.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5) Сделайте вывод</a:t>
            </a:r>
            <a:r>
              <a:rPr lang="ru-RU" dirty="0" smtClean="0">
                <a:effectLst/>
              </a:rPr>
              <a:t>.</a:t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6)Финальная презентация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293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140968"/>
          </a:xfrm>
        </p:spPr>
        <p:txBody>
          <a:bodyPr/>
          <a:lstStyle/>
          <a:p>
            <a:pPr algn="l"/>
            <a:r>
              <a:rPr lang="ru-RU" sz="2800" dirty="0">
                <a:solidFill>
                  <a:srgbClr val="FF0000"/>
                </a:solidFill>
                <a:effectLst/>
              </a:rPr>
              <a:t>Дополнительное задание.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800" dirty="0">
                <a:effectLst/>
              </a:rPr>
              <a:t>1.	Нарисуйте шкалу амперметра  ценой деления 0,1 А и максимальной величиной измерения силы тока 2А. Покажите положение стрелки при силе тока 0,3А и 1,4А</a:t>
            </a:r>
            <a:r>
              <a:rPr lang="ru-RU" sz="2800" dirty="0" smtClean="0">
                <a:effectLst/>
              </a:rPr>
              <a:t>.</a:t>
            </a:r>
            <a:br>
              <a:rPr lang="ru-RU" sz="2800" dirty="0" smtClean="0">
                <a:effectLst/>
              </a:rPr>
            </a:b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800" dirty="0">
                <a:effectLst/>
              </a:rPr>
              <a:t>2. Собрать цепи по </a:t>
            </a:r>
            <a:r>
              <a:rPr lang="ru-RU" sz="2800" dirty="0" smtClean="0">
                <a:effectLst/>
              </a:rPr>
              <a:t>схеме с батареей 1,5 В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pic>
        <p:nvPicPr>
          <p:cNvPr id="5122" name="Рисунок 2" descr="Описание: C:\Users\Malaya\Desktop\Новая папка\fizika_lab_18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12976"/>
            <a:ext cx="8750214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393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43</TotalTime>
  <Words>54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Воздушный поток</vt:lpstr>
      <vt:lpstr>Лабораторная работа  № 4. Сборка электрической цепи и измерение силы тока  в ее различных участка. </vt:lpstr>
      <vt:lpstr>Цель работы: узнать на опыте, какова сила тока в различных последовательно соединенных участках цепи.   </vt:lpstr>
      <vt:lpstr>План работы: 1)Собрать цепь по рисунку 1 2) Нарисуйте в тетради схему соединения приборов 3) Запишите показания амперметра в системе СИ  </vt:lpstr>
      <vt:lpstr>Презентация PowerPoint</vt:lpstr>
      <vt:lpstr>Презентация PowerPoint</vt:lpstr>
      <vt:lpstr>4) Сравните все полученные показания амперметра. 5) Сделайте вывод. 6)Финальная презентация </vt:lpstr>
      <vt:lpstr>Дополнительное задание. 1. Нарисуйте шкалу амперметра  ценой деления 0,1 А и максимальной величиной измерения силы тока 2А. Покажите положение стрелки при силе тока 0,3А и 1,4А.  2. Собрать цепи по схеме с батареей 1,5 В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Лабораторная работа  № 4. Сборка электрической цепи и измерение силы токаь  в ее различных участка. </dc:title>
  <dc:creator>Анастасия Иванова</dc:creator>
  <cp:lastModifiedBy>Анастасия Иванова</cp:lastModifiedBy>
  <cp:revision>10</cp:revision>
  <dcterms:created xsi:type="dcterms:W3CDTF">2025-02-19T07:04:56Z</dcterms:created>
  <dcterms:modified xsi:type="dcterms:W3CDTF">2025-03-24T21:40:20Z</dcterms:modified>
</cp:coreProperties>
</file>