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4" r:id="rId6"/>
    <p:sldId id="272" r:id="rId7"/>
    <p:sldId id="263" r:id="rId8"/>
    <p:sldId id="268" r:id="rId9"/>
    <p:sldId id="273" r:id="rId10"/>
    <p:sldId id="274" r:id="rId11"/>
    <p:sldId id="275" r:id="rId12"/>
    <p:sldId id="276" r:id="rId13"/>
    <p:sldId id="287" r:id="rId14"/>
    <p:sldId id="286" r:id="rId15"/>
    <p:sldId id="292" r:id="rId16"/>
    <p:sldId id="291" r:id="rId17"/>
    <p:sldId id="290" r:id="rId18"/>
    <p:sldId id="288" r:id="rId19"/>
    <p:sldId id="289" r:id="rId20"/>
    <p:sldId id="285" r:id="rId21"/>
    <p:sldId id="284" r:id="rId22"/>
    <p:sldId id="283" r:id="rId23"/>
    <p:sldId id="282" r:id="rId24"/>
    <p:sldId id="281" r:id="rId25"/>
    <p:sldId id="293" r:id="rId26"/>
    <p:sldId id="269" r:id="rId27"/>
    <p:sldId id="270" r:id="rId28"/>
    <p:sldId id="294" r:id="rId29"/>
    <p:sldId id="271" r:id="rId30"/>
    <p:sldId id="295" r:id="rId31"/>
    <p:sldId id="296" r:id="rId32"/>
    <p:sldId id="267" r:id="rId33"/>
    <p:sldId id="266" r:id="rId34"/>
    <p:sldId id="265" r:id="rId35"/>
    <p:sldId id="262" r:id="rId36"/>
    <p:sldId id="261" r:id="rId37"/>
    <p:sldId id="297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1" d="100"/>
          <a:sy n="71" d="100"/>
        </p:scale>
        <p:origin x="-1944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gif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gif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gif"/><Relationship Id="rId5" Type="http://schemas.openxmlformats.org/officeDocument/2006/relationships/image" Target="../media/image17.jpe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gif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gif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48.gi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gif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212372">
            <a:off x="6536566" y="1465158"/>
            <a:ext cx="2213403" cy="2294504"/>
          </a:xfrm>
          <a:prstGeom prst="rect">
            <a:avLst/>
          </a:prstGeom>
          <a:noFill/>
        </p:spPr>
      </p:pic>
      <p:pic>
        <p:nvPicPr>
          <p:cNvPr id="18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212372">
            <a:off x="5835121" y="3168691"/>
            <a:ext cx="1584975" cy="1643050"/>
          </a:xfrm>
          <a:prstGeom prst="rect">
            <a:avLst/>
          </a:prstGeom>
          <a:noFill/>
        </p:spPr>
      </p:pic>
      <p:pic>
        <p:nvPicPr>
          <p:cNvPr id="14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12372">
            <a:off x="1841821" y="5899985"/>
            <a:ext cx="942084" cy="976603"/>
          </a:xfrm>
          <a:prstGeom prst="rect">
            <a:avLst/>
          </a:prstGeom>
          <a:noFill/>
        </p:spPr>
      </p:pic>
      <p:pic>
        <p:nvPicPr>
          <p:cNvPr id="1029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44541">
            <a:off x="-512807" y="3201976"/>
            <a:ext cx="4019826" cy="401982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71546"/>
            <a:ext cx="6858016" cy="4525963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80000"/>
              </a:lnSpc>
              <a:spcBef>
                <a:spcPct val="0"/>
              </a:spcBef>
              <a:buNone/>
              <a:defRPr/>
            </a:pPr>
            <a:r>
              <a:rPr lang="ru-RU" sz="8800" b="1" dirty="0" smtClean="0">
                <a:ln w="11430"/>
                <a:gradFill>
                  <a:gsLst>
                    <a:gs pos="37000">
                      <a:srgbClr val="C00000"/>
                    </a:gs>
                    <a:gs pos="51000">
                      <a:srgbClr val="DEA900"/>
                    </a:gs>
                    <a:gs pos="73000">
                      <a:srgbClr val="456A1C"/>
                    </a:gs>
                  </a:gsLst>
                  <a:lin ang="5400000"/>
                </a:gradFill>
                <a:latin typeface="Matilda" pitchFamily="2" charset="0"/>
              </a:rPr>
              <a:t>С Днём знаний!</a:t>
            </a:r>
            <a:endParaRPr lang="ru-RU" sz="8800" b="1" dirty="0">
              <a:ln w="11430"/>
              <a:gradFill>
                <a:gsLst>
                  <a:gs pos="37000">
                    <a:srgbClr val="C00000"/>
                  </a:gs>
                  <a:gs pos="51000">
                    <a:srgbClr val="DEA900"/>
                  </a:gs>
                  <a:gs pos="73000">
                    <a:srgbClr val="456A1C"/>
                  </a:gs>
                </a:gsLst>
                <a:lin ang="5400000"/>
              </a:gradFill>
              <a:latin typeface="Matilda" pitchFamily="2" charset="0"/>
            </a:endParaRPr>
          </a:p>
        </p:txBody>
      </p:sp>
      <p:pic>
        <p:nvPicPr>
          <p:cNvPr id="1027" name="Picture 3" descr="C:\Users\User\Desktop\Школа\Тематические материалы\1 сентября\1b854c0fafa5a3161920f4a6eb2a5e69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2500298" y="3214686"/>
            <a:ext cx="2450006" cy="2022468"/>
          </a:xfrm>
          <a:prstGeom prst="rect">
            <a:avLst/>
          </a:prstGeom>
          <a:noFill/>
        </p:spPr>
      </p:pic>
      <p:pic>
        <p:nvPicPr>
          <p:cNvPr id="1028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0"/>
            <a:ext cx="2000264" cy="2073555"/>
          </a:xfrm>
          <a:prstGeom prst="rect">
            <a:avLst/>
          </a:prstGeom>
          <a:noFill/>
        </p:spPr>
      </p:pic>
      <p:pic>
        <p:nvPicPr>
          <p:cNvPr id="7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212372">
            <a:off x="2588451" y="5428220"/>
            <a:ext cx="756356" cy="784070"/>
          </a:xfrm>
          <a:prstGeom prst="rect">
            <a:avLst/>
          </a:prstGeom>
          <a:noFill/>
        </p:spPr>
      </p:pic>
      <p:pic>
        <p:nvPicPr>
          <p:cNvPr id="1030" name="Picture 6" descr="C:\Users\User\Desktop\1 сентября. 1 класс\1614595779_34-p-kartinki-tri-kota-na-belom-fone-3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86512" y="3714752"/>
            <a:ext cx="3143248" cy="3143248"/>
          </a:xfrm>
          <a:prstGeom prst="rect">
            <a:avLst/>
          </a:prstGeom>
          <a:noFill/>
        </p:spPr>
      </p:pic>
      <p:pic>
        <p:nvPicPr>
          <p:cNvPr id="1031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764128">
            <a:off x="7209008" y="3656636"/>
            <a:ext cx="1717024" cy="1525057"/>
          </a:xfrm>
          <a:prstGeom prst="rect">
            <a:avLst/>
          </a:prstGeom>
          <a:noFill/>
        </p:spPr>
      </p:pic>
      <p:pic>
        <p:nvPicPr>
          <p:cNvPr id="11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7333700" flipH="1">
            <a:off x="27588" y="3620805"/>
            <a:ext cx="2052310" cy="1525057"/>
          </a:xfrm>
          <a:prstGeom prst="rect">
            <a:avLst/>
          </a:prstGeom>
          <a:noFill/>
        </p:spPr>
      </p:pic>
      <p:pic>
        <p:nvPicPr>
          <p:cNvPr id="15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2212372">
            <a:off x="3092320" y="5219155"/>
            <a:ext cx="1112956" cy="1153736"/>
          </a:xfrm>
          <a:prstGeom prst="rect">
            <a:avLst/>
          </a:prstGeom>
          <a:noFill/>
        </p:spPr>
      </p:pic>
      <p:pic>
        <p:nvPicPr>
          <p:cNvPr id="16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212372">
            <a:off x="3906295" y="4903755"/>
            <a:ext cx="1584975" cy="1643050"/>
          </a:xfrm>
          <a:prstGeom prst="rect">
            <a:avLst/>
          </a:prstGeom>
          <a:noFill/>
        </p:spPr>
      </p:pic>
      <p:pic>
        <p:nvPicPr>
          <p:cNvPr id="17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212372">
            <a:off x="4977865" y="4311699"/>
            <a:ext cx="1584975" cy="1643050"/>
          </a:xfrm>
          <a:prstGeom prst="rect">
            <a:avLst/>
          </a:prstGeom>
          <a:noFill/>
        </p:spPr>
      </p:pic>
      <p:pic>
        <p:nvPicPr>
          <p:cNvPr id="1026" name="Picture 2" descr="C:\Users\User\Desktop\Школа\Тематические материалы\1 сентября\1_1269695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857752" y="3214686"/>
            <a:ext cx="2428891" cy="1996069"/>
          </a:xfrm>
          <a:prstGeom prst="rect">
            <a:avLst/>
          </a:prstGeom>
          <a:noFill/>
        </p:spPr>
      </p:pic>
      <p:pic>
        <p:nvPicPr>
          <p:cNvPr id="20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2212372">
            <a:off x="6713801" y="-235399"/>
            <a:ext cx="2300136" cy="2384415"/>
          </a:xfrm>
          <a:prstGeom prst="rect">
            <a:avLst/>
          </a:prstGeom>
          <a:noFill/>
        </p:spPr>
      </p:pic>
      <p:pic>
        <p:nvPicPr>
          <p:cNvPr id="21" name="Picture 2" descr="C:\Users\User\Desktop\anime-zvezdy-525.gif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5400000">
            <a:off x="2750331" y="107133"/>
            <a:ext cx="2143141" cy="4071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9698" name="Picture 2" descr="C:\Users\User\Desktop\100023712932b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1643050"/>
            <a:ext cx="3048000" cy="3048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643570" y="1428736"/>
            <a:ext cx="2928958" cy="20717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0722" name="Picture 2" descr="C:\Users\User\Desktop\15777978603941_896f576a29905d778f72c48c66837d8e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1500174"/>
            <a:ext cx="3000372" cy="300037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143636" y="1357298"/>
            <a:ext cx="2428892" cy="3357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1746" name="Picture 2" descr="C:\Users\User\Desktop\2d5d958abf7b678df03e911748937c0c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1285860"/>
            <a:ext cx="2613653" cy="326706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7000892" y="1214422"/>
            <a:ext cx="1643074" cy="3357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2770" name="Picture 2" descr="C:\Users\User\Desktop\9da10fe9d43ba2f8b196a1989e9f7540_1500x1500_w0_1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1857364"/>
            <a:ext cx="2476494" cy="247649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857884" y="2285992"/>
            <a:ext cx="2643206" cy="2143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3794" name="Picture 2" descr="C:\Users\User\Desktop\2be557d62af1ab84eeb30e0975fde4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1285860"/>
            <a:ext cx="3024172" cy="302417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7000892" y="1214422"/>
            <a:ext cx="1643074" cy="3357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4818" name="Picture 2" descr="C:\Users\User\Desktop\10187680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1500174"/>
            <a:ext cx="2407564" cy="2924167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7000892" y="1214422"/>
            <a:ext cx="1643074" cy="3357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5842" name="Picture 2" descr="C:\Users\User\Desktop\2831.40_5_tif_1000x10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1714488"/>
            <a:ext cx="2451106" cy="245110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858016" y="1285860"/>
            <a:ext cx="1643074" cy="2714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428860" y="5072074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6866" name="Picture 2" descr="C:\Users\User\Desktop\600050243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1357298"/>
            <a:ext cx="2918767" cy="330358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7000892" y="1214422"/>
            <a:ext cx="1643074" cy="3500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7890" name="Picture 2" descr="C:\Users\User\Desktop\60442181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715008" y="1357298"/>
            <a:ext cx="2873296" cy="3324219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 rot="20038648">
            <a:off x="6748713" y="1709152"/>
            <a:ext cx="1441251" cy="2114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8914" name="Picture 2" descr="C:\Users\User\Desktop\plastilin-08cv-multi-pulti-priklyucheniya-enota-so-stekom-kp-102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1428736"/>
            <a:ext cx="2795577" cy="3152767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929322" y="1214422"/>
            <a:ext cx="1143008" cy="3357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main_osennie_derevyiaeps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 l="49033" t="6751" b="47714"/>
          <a:stretch>
            <a:fillRect/>
          </a:stretch>
        </p:blipFill>
        <p:spPr>
          <a:xfrm>
            <a:off x="3428992" y="1079846"/>
            <a:ext cx="5715008" cy="5778154"/>
          </a:xfrm>
          <a:prstGeom prst="rect">
            <a:avLst/>
          </a:prstGeom>
        </p:spPr>
      </p:pic>
      <p:pic>
        <p:nvPicPr>
          <p:cNvPr id="1026" name="Picture 2" descr="C:\Users\User\Desktop\Alphabet-Red-Hands-910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643050"/>
            <a:ext cx="1133475" cy="723900"/>
          </a:xfrm>
          <a:prstGeom prst="rect">
            <a:avLst/>
          </a:prstGeom>
          <a:noFill/>
        </p:spPr>
      </p:pic>
      <p:pic>
        <p:nvPicPr>
          <p:cNvPr id="9" name="Picture 2" descr="C:\Users\User\Desktop\Alphabet-Red-Hands-910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714752"/>
            <a:ext cx="1133475" cy="723900"/>
          </a:xfrm>
          <a:prstGeom prst="rect">
            <a:avLst/>
          </a:prstGeom>
          <a:noFill/>
        </p:spPr>
      </p:pic>
      <p:pic>
        <p:nvPicPr>
          <p:cNvPr id="10" name="Picture 2" descr="C:\Users\User\Desktop\Alphabet-Red-Hands-910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714488"/>
            <a:ext cx="1133475" cy="723900"/>
          </a:xfrm>
          <a:prstGeom prst="rect">
            <a:avLst/>
          </a:prstGeom>
          <a:noFill/>
        </p:spPr>
      </p:pic>
      <p:pic>
        <p:nvPicPr>
          <p:cNvPr id="11" name="Picture 2" descr="C:\Users\User\Desktop\Alphabet-Red-Hands-910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3929066"/>
            <a:ext cx="1133475" cy="723900"/>
          </a:xfrm>
          <a:prstGeom prst="rect">
            <a:avLst/>
          </a:prstGeom>
          <a:noFill/>
        </p:spPr>
      </p:pic>
      <p:pic>
        <p:nvPicPr>
          <p:cNvPr id="12" name="Picture 2" descr="C:\Users\User\Desktop\Alphabet-Red-Hands-910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786058"/>
            <a:ext cx="1133475" cy="723900"/>
          </a:xfrm>
          <a:prstGeom prst="rect">
            <a:avLst/>
          </a:prstGeom>
          <a:noFill/>
        </p:spPr>
      </p:pic>
      <p:sp>
        <p:nvSpPr>
          <p:cNvPr id="13" name="Пятно 1 12"/>
          <p:cNvSpPr/>
          <p:nvPr/>
        </p:nvSpPr>
        <p:spPr>
          <a:xfrm rot="20471293">
            <a:off x="358077" y="248324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Срочное сообщение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1 сентября. 1 класс\kompot-iz-tri-kota-foto-1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357562"/>
            <a:ext cx="3033718" cy="4036388"/>
          </a:xfrm>
          <a:prstGeom prst="rect">
            <a:avLst/>
          </a:prstGeom>
          <a:noFill/>
        </p:spPr>
      </p:pic>
      <p:pic>
        <p:nvPicPr>
          <p:cNvPr id="5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006250" flipH="1">
            <a:off x="844401" y="3803036"/>
            <a:ext cx="1800847" cy="1338197"/>
          </a:xfrm>
          <a:prstGeom prst="rect">
            <a:avLst/>
          </a:prstGeom>
          <a:noFill/>
        </p:spPr>
      </p:pic>
      <p:sp>
        <p:nvSpPr>
          <p:cNvPr id="15" name="Блок-схема: перфолента 14"/>
          <p:cNvSpPr/>
          <p:nvPr/>
        </p:nvSpPr>
        <p:spPr>
          <a:xfrm>
            <a:off x="4500562" y="5357826"/>
            <a:ext cx="3643338" cy="1357298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Дерево знаний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9938" name="Picture 2" descr="C:\Users\User\Desktop\mcis006012-p1-1200x800.jpg"/>
          <p:cNvPicPr>
            <a:picLocks noChangeAspect="1" noChangeArrowheads="1"/>
          </p:cNvPicPr>
          <p:nvPr/>
        </p:nvPicPr>
        <p:blipFill>
          <a:blip r:embed="rId5" cstate="print"/>
          <a:srcRect l="21371" t="2466" r="24383"/>
          <a:stretch>
            <a:fillRect/>
          </a:stretch>
        </p:blipFill>
        <p:spPr bwMode="auto">
          <a:xfrm>
            <a:off x="6143636" y="1571612"/>
            <a:ext cx="2357422" cy="282574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000760" y="2714620"/>
            <a:ext cx="2643206" cy="1857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0962" name="Picture 2" descr="C:\Users\User\Desktop\7d43e09e0201717c5787494423b9c8a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1785926"/>
            <a:ext cx="2686019" cy="2971771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7000892" y="1214422"/>
            <a:ext cx="1643074" cy="3357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1986" name="Picture 2" descr="C:\Users\User\Desktop\17ccbc7d259924d1150680026c8c38c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2143116"/>
            <a:ext cx="1997065" cy="199706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7000892" y="1214422"/>
            <a:ext cx="1643074" cy="3357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3010" name="Picture 2" descr="C:\Users\User\Desktop\EG-EG028205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1643050"/>
            <a:ext cx="2658671" cy="2630437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7000892" y="1214422"/>
            <a:ext cx="1643074" cy="3357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4034" name="Picture 2" descr="C:\Users\User\Desktop\d2fb60c362d4d628d4a6beef39257dd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1" y="1857364"/>
            <a:ext cx="2928958" cy="2327273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643570" y="3214686"/>
            <a:ext cx="2928958" cy="1500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User\Desktop\Школа\Тематические материалы\1 сентября\1_1269695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214530"/>
            <a:ext cx="5143536" cy="4643470"/>
          </a:xfrm>
          <a:prstGeom prst="rect">
            <a:avLst/>
          </a:prstGeom>
          <a:noFill/>
        </p:spPr>
      </p:pic>
      <p:pic>
        <p:nvPicPr>
          <p:cNvPr id="6" name="Рисунок 5" descr="C:\Users\User\Desktop\Школа\Тематические материалы\1 сентября\1b854c0fafa5a3161920f4a6eb2a5e6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14282" y="428604"/>
            <a:ext cx="3714776" cy="3143272"/>
          </a:xfrm>
          <a:prstGeom prst="rect">
            <a:avLst/>
          </a:prstGeom>
          <a:noFill/>
        </p:spPr>
      </p:pic>
      <p:sp>
        <p:nvSpPr>
          <p:cNvPr id="7" name="Пятно 1 6"/>
          <p:cNvSpPr/>
          <p:nvPr/>
        </p:nvSpPr>
        <p:spPr>
          <a:xfrm rot="20471293">
            <a:off x="358077" y="3476092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Ранец, прописи..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0428" y="1"/>
            <a:ext cx="1584975" cy="1643050"/>
          </a:xfrm>
          <a:prstGeom prst="rect">
            <a:avLst/>
          </a:prstGeom>
          <a:noFill/>
        </p:spPr>
      </p:pic>
      <p:pic>
        <p:nvPicPr>
          <p:cNvPr id="9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0"/>
            <a:ext cx="1584975" cy="1643050"/>
          </a:xfrm>
          <a:prstGeom prst="rect">
            <a:avLst/>
          </a:prstGeom>
          <a:noFill/>
        </p:spPr>
      </p:pic>
      <p:pic>
        <p:nvPicPr>
          <p:cNvPr id="10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1071546"/>
            <a:ext cx="1171497" cy="1214422"/>
          </a:xfrm>
          <a:prstGeom prst="rect">
            <a:avLst/>
          </a:prstGeom>
          <a:noFill/>
        </p:spPr>
      </p:pic>
      <p:pic>
        <p:nvPicPr>
          <p:cNvPr id="11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1857364"/>
            <a:ext cx="1171497" cy="1214422"/>
          </a:xfrm>
          <a:prstGeom prst="rect">
            <a:avLst/>
          </a:prstGeom>
          <a:noFill/>
        </p:spPr>
      </p:pic>
      <p:pic>
        <p:nvPicPr>
          <p:cNvPr id="12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2571744"/>
            <a:ext cx="1171497" cy="1214422"/>
          </a:xfrm>
          <a:prstGeom prst="rect">
            <a:avLst/>
          </a:prstGeom>
          <a:noFill/>
        </p:spPr>
      </p:pic>
      <p:pic>
        <p:nvPicPr>
          <p:cNvPr id="45058" name="Picture 2" descr="C:\Users\User\Desktop\04f811_9f7a42b566494e1fb19322a5e007920b_mv2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5000636"/>
            <a:ext cx="2133698" cy="1897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C:\Users\User\Desktop\1 сентября. 1 класс\1614595779_34-p-kartinki-tri-kota-na-belom-fone-3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3500438"/>
            <a:ext cx="3143248" cy="3143248"/>
          </a:xfrm>
          <a:prstGeom prst="rect">
            <a:avLst/>
          </a:prstGeom>
          <a:noFill/>
        </p:spPr>
      </p:pic>
      <p:pic>
        <p:nvPicPr>
          <p:cNvPr id="5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764128">
            <a:off x="643430" y="3385159"/>
            <a:ext cx="1717024" cy="1525057"/>
          </a:xfrm>
          <a:prstGeom prst="rect">
            <a:avLst/>
          </a:prstGeom>
          <a:noFill/>
        </p:spPr>
      </p:pic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3.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Быстрый ученик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944541">
            <a:off x="5355898" y="-216258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285728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3" descr="C:\Users\User\Desktop\1 сентября. 1 класс\kompot-iz-tri-kota-foto-16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3000372"/>
            <a:ext cx="3033718" cy="4036388"/>
          </a:xfrm>
          <a:prstGeom prst="rect">
            <a:avLst/>
          </a:prstGeom>
          <a:noFill/>
        </p:spPr>
      </p:pic>
      <p:pic>
        <p:nvPicPr>
          <p:cNvPr id="11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3429000"/>
            <a:ext cx="1857388" cy="1649728"/>
          </a:xfrm>
          <a:prstGeom prst="rect">
            <a:avLst/>
          </a:prstGeom>
          <a:noFill/>
        </p:spPr>
      </p:pic>
      <p:pic>
        <p:nvPicPr>
          <p:cNvPr id="12" name="Picture 2" descr="C:\Users\User\Desktop\04f811_9f7a42b566494e1fb19322a5e007920b_mv2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1928802"/>
            <a:ext cx="3213941" cy="2857520"/>
          </a:xfrm>
          <a:prstGeom prst="rect">
            <a:avLst/>
          </a:prstGeom>
          <a:noFill/>
        </p:spPr>
      </p:pic>
      <p:sp>
        <p:nvSpPr>
          <p:cNvPr id="13" name="Молния 12"/>
          <p:cNvSpPr/>
          <p:nvPr/>
        </p:nvSpPr>
        <p:spPr>
          <a:xfrm>
            <a:off x="4429124" y="4572008"/>
            <a:ext cx="1785950" cy="2071702"/>
          </a:xfrm>
          <a:prstGeom prst="lightningBol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4.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072074"/>
            <a:ext cx="2928958" cy="1357322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Потерянная формула успеха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Users\User\Desktop\1 сентября. 1 класс\kompot-iz-tri-kota-foto-1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3500438"/>
            <a:ext cx="3033718" cy="4036388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57628"/>
            <a:ext cx="1616097" cy="1435414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/>
        </p:nvSpPr>
        <p:spPr>
          <a:xfrm>
            <a:off x="4286248" y="1285860"/>
            <a:ext cx="2286016" cy="2143140"/>
          </a:xfrm>
          <a:prstGeom prst="ellipse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143636" y="1928802"/>
            <a:ext cx="2286016" cy="214314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НЕТ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User\Desktop\Школа\Тематические материалы\1 сентября\1_1269695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214530"/>
            <a:ext cx="5143536" cy="4643470"/>
          </a:xfrm>
          <a:prstGeom prst="rect">
            <a:avLst/>
          </a:prstGeom>
          <a:noFill/>
        </p:spPr>
      </p:pic>
      <p:pic>
        <p:nvPicPr>
          <p:cNvPr id="6" name="Рисунок 5" descr="C:\Users\User\Desktop\Школа\Тематические материалы\1 сентября\1b854c0fafa5a3161920f4a6eb2a5e6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14282" y="428604"/>
            <a:ext cx="3714776" cy="3143272"/>
          </a:xfrm>
          <a:prstGeom prst="rect">
            <a:avLst/>
          </a:prstGeom>
          <a:noFill/>
        </p:spPr>
      </p:pic>
      <p:sp>
        <p:nvSpPr>
          <p:cNvPr id="7" name="Пятно 1 6"/>
          <p:cNvSpPr/>
          <p:nvPr/>
        </p:nvSpPr>
        <p:spPr>
          <a:xfrm rot="20471293">
            <a:off x="358077" y="3476092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Хочу учиться!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0428" y="1"/>
            <a:ext cx="1584975" cy="1643050"/>
          </a:xfrm>
          <a:prstGeom prst="rect">
            <a:avLst/>
          </a:prstGeom>
          <a:noFill/>
        </p:spPr>
      </p:pic>
      <p:pic>
        <p:nvPicPr>
          <p:cNvPr id="9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0"/>
            <a:ext cx="1584975" cy="1643050"/>
          </a:xfrm>
          <a:prstGeom prst="rect">
            <a:avLst/>
          </a:prstGeom>
          <a:noFill/>
        </p:spPr>
      </p:pic>
      <p:pic>
        <p:nvPicPr>
          <p:cNvPr id="10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1071546"/>
            <a:ext cx="1171497" cy="1214422"/>
          </a:xfrm>
          <a:prstGeom prst="rect">
            <a:avLst/>
          </a:prstGeom>
          <a:noFill/>
        </p:spPr>
      </p:pic>
      <p:pic>
        <p:nvPicPr>
          <p:cNvPr id="11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1857364"/>
            <a:ext cx="1171497" cy="1214422"/>
          </a:xfrm>
          <a:prstGeom prst="rect">
            <a:avLst/>
          </a:prstGeom>
          <a:noFill/>
        </p:spPr>
      </p:pic>
      <p:pic>
        <p:nvPicPr>
          <p:cNvPr id="12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2571744"/>
            <a:ext cx="1171497" cy="1214422"/>
          </a:xfrm>
          <a:prstGeom prst="rect">
            <a:avLst/>
          </a:prstGeom>
          <a:noFill/>
        </p:spPr>
      </p:pic>
      <p:pic>
        <p:nvPicPr>
          <p:cNvPr id="45058" name="Picture 2" descr="C:\Users\User\Desktop\04f811_9f7a42b566494e1fb19322a5e007920b_mv2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5000636"/>
            <a:ext cx="2133698" cy="1897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143732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5.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4071934" y="5072074"/>
            <a:ext cx="2928958" cy="1357322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Клятва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User\Desktop\maxresdefault (1)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C4F6"/>
              </a:clrFrom>
              <a:clrTo>
                <a:srgbClr val="FAC4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67537"/>
            <a:ext cx="4071934" cy="2290463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3714744" y="214290"/>
            <a:ext cx="5286412" cy="4714908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ru-RU" sz="22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Начало</a:t>
            </a:r>
            <a:r>
              <a:rPr lang="ru-RU" sz="2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  <a:endParaRPr lang="ru-RU" sz="2200" b="1" dirty="0" smtClean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1. Заходить к учителю в школу</a:t>
            </a:r>
            <a:endParaRPr lang="ru-RU" sz="2200" dirty="0" smtClean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2. Не открывать тетради и дневник</a:t>
            </a:r>
            <a:endParaRPr lang="ru-RU" sz="2200" dirty="0" smtClean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3. Никогда не делать за детей</a:t>
            </a:r>
            <a:endParaRPr lang="ru-RU" sz="2200" dirty="0" smtClean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4. Ругать своих детей</a:t>
            </a:r>
            <a:endParaRPr lang="ru-RU" sz="2200" dirty="0" smtClean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5. Быть на родительских 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собраниях</a:t>
            </a:r>
          </a:p>
          <a:p>
            <a:pPr algn="ctr">
              <a:spcAft>
                <a:spcPts val="0"/>
              </a:spcAft>
            </a:pPr>
            <a:endParaRPr lang="ru-RU" sz="2200" dirty="0" smtClean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Конец:</a:t>
            </a:r>
            <a:endParaRPr lang="ru-RU" sz="2200" b="1" dirty="0" smtClean="0">
              <a:latin typeface="Times New Roman"/>
              <a:ea typeface="Times New Roman"/>
            </a:endParaRPr>
          </a:p>
          <a:p>
            <a:pPr algn="ctr"/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обязательно</a:t>
            </a:r>
            <a:endParaRPr lang="ru-RU" sz="2200" dirty="0" smtClean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не менее 2 раза в неделю</a:t>
            </a:r>
            <a:endParaRPr lang="ru-RU" sz="2200" dirty="0" smtClean="0">
              <a:latin typeface="Times New Roman"/>
              <a:ea typeface="Times New Roman"/>
            </a:endParaRPr>
          </a:p>
          <a:p>
            <a:pPr algn="ctr"/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 самом крайнем случае</a:t>
            </a:r>
            <a:endParaRPr lang="ru-RU" sz="2200" dirty="0" smtClean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 плохом настроении</a:t>
            </a:r>
            <a:endParaRPr lang="ru-RU" sz="2200" dirty="0" smtClean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домашнее задание</a:t>
            </a:r>
            <a:endParaRPr lang="ru-RU" sz="2200" dirty="0" smtClean="0">
              <a:latin typeface="Times New Roman"/>
              <a:ea typeface="Times New Roman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5715008" y="2000240"/>
            <a:ext cx="1441450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Кричи!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Oval 6"/>
          <p:cNvSpPr>
            <a:spLocks noChangeArrowheads="1"/>
          </p:cNvSpPr>
          <p:nvPr/>
        </p:nvSpPr>
        <p:spPr bwMode="auto">
          <a:xfrm>
            <a:off x="5786446" y="1785926"/>
            <a:ext cx="1368425" cy="1296987"/>
          </a:xfrm>
          <a:prstGeom prst="ellipse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5786446" y="1785926"/>
            <a:ext cx="1368425" cy="1295400"/>
          </a:xfrm>
          <a:prstGeom prst="ellipse">
            <a:avLst/>
          </a:prstGeom>
          <a:solidFill>
            <a:srgbClr val="00B05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14" name="Oval 5"/>
          <p:cNvSpPr>
            <a:spLocks noChangeArrowheads="1"/>
          </p:cNvSpPr>
          <p:nvPr/>
        </p:nvSpPr>
        <p:spPr bwMode="auto">
          <a:xfrm>
            <a:off x="5786446" y="1785926"/>
            <a:ext cx="1366838" cy="1295400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Arial Black" pitchFamily="34" charset="0"/>
              </a:rPr>
              <a:t>3</a:t>
            </a:r>
          </a:p>
        </p:txBody>
      </p:sp>
      <p:pic>
        <p:nvPicPr>
          <p:cNvPr id="15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17462" y="2556452"/>
            <a:ext cx="4416999" cy="4416999"/>
          </a:xfrm>
          <a:prstGeom prst="rect">
            <a:avLst/>
          </a:prstGeom>
          <a:noFill/>
        </p:spPr>
      </p:pic>
      <p:pic>
        <p:nvPicPr>
          <p:cNvPr id="16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333700" flipH="1">
            <a:off x="673441" y="3075563"/>
            <a:ext cx="2271194" cy="1687708"/>
          </a:xfrm>
          <a:prstGeom prst="rect">
            <a:avLst/>
          </a:prstGeom>
          <a:noFill/>
        </p:spPr>
      </p:pic>
      <p:sp>
        <p:nvSpPr>
          <p:cNvPr id="17" name="Пятно 1 16"/>
          <p:cNvSpPr/>
          <p:nvPr/>
        </p:nvSpPr>
        <p:spPr>
          <a:xfrm rot="20471293">
            <a:off x="1000986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Кричалка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12372">
            <a:off x="6700399" y="4809305"/>
            <a:ext cx="2300136" cy="2384415"/>
          </a:xfrm>
          <a:prstGeom prst="rect">
            <a:avLst/>
          </a:prstGeom>
          <a:noFill/>
        </p:spPr>
      </p:pic>
      <p:pic>
        <p:nvPicPr>
          <p:cNvPr id="19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12372">
            <a:off x="5128762" y="4809304"/>
            <a:ext cx="2300136" cy="2384415"/>
          </a:xfrm>
          <a:prstGeom prst="rect">
            <a:avLst/>
          </a:prstGeom>
          <a:noFill/>
        </p:spPr>
      </p:pic>
      <p:pic>
        <p:nvPicPr>
          <p:cNvPr id="20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212372">
            <a:off x="3627777" y="5027847"/>
            <a:ext cx="1957832" cy="2029569"/>
          </a:xfrm>
          <a:prstGeom prst="rect">
            <a:avLst/>
          </a:prstGeom>
          <a:noFill/>
        </p:spPr>
      </p:pic>
      <p:pic>
        <p:nvPicPr>
          <p:cNvPr id="21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212372">
            <a:off x="127316" y="5170724"/>
            <a:ext cx="1957832" cy="2029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143732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5.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4071934" y="5072074"/>
            <a:ext cx="2928958" cy="1357322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Клятва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User\Desktop\maxresdefault (1)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C4F6"/>
              </a:clrFrom>
              <a:clrTo>
                <a:srgbClr val="FAC4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67537"/>
            <a:ext cx="4071934" cy="2290463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3714744" y="428604"/>
            <a:ext cx="5286412" cy="4500594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 Заходить к учителю в 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школу не 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менее 2 раза в 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неделю.</a:t>
            </a:r>
            <a:endParaRPr lang="ru-RU" sz="2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just"/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2. Не открывать тетради и 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дневник в 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плохом 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настроении.</a:t>
            </a:r>
            <a:endParaRPr lang="ru-RU" sz="2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just"/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3. Никогда не делать за 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детей домашнее задание.</a:t>
            </a:r>
            <a:endParaRPr lang="ru-RU" sz="2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just"/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4. Ругать своих 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детей в 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самом крайнем 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случае.</a:t>
            </a:r>
            <a:endParaRPr lang="ru-RU" sz="2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5. Быть на родительских собраниях</a:t>
            </a:r>
          </a:p>
          <a:p>
            <a:pPr algn="just">
              <a:spcAft>
                <a:spcPts val="0"/>
              </a:spcAft>
            </a:pP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обязательно.</a:t>
            </a:r>
            <a:endParaRPr lang="ru-RU" sz="2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main_osennie_derevyiaeps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 l="49033" t="6751" b="47714"/>
          <a:stretch>
            <a:fillRect/>
          </a:stretch>
        </p:blipFill>
        <p:spPr>
          <a:xfrm>
            <a:off x="3428992" y="1079846"/>
            <a:ext cx="5715008" cy="5778154"/>
          </a:xfrm>
          <a:prstGeom prst="rect">
            <a:avLst/>
          </a:prstGeom>
        </p:spPr>
      </p:pic>
      <p:sp>
        <p:nvSpPr>
          <p:cNvPr id="13" name="Пятно 1 12"/>
          <p:cNvSpPr/>
          <p:nvPr/>
        </p:nvSpPr>
        <p:spPr>
          <a:xfrm rot="20471293">
            <a:off x="358077" y="248324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Срочное сообщение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1 сентября. 1 класс\kompot-iz-tri-kota-foto-1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357562"/>
            <a:ext cx="3033718" cy="4036388"/>
          </a:xfrm>
          <a:prstGeom prst="rect">
            <a:avLst/>
          </a:prstGeom>
          <a:noFill/>
        </p:spPr>
      </p:pic>
      <p:pic>
        <p:nvPicPr>
          <p:cNvPr id="5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06250" flipH="1">
            <a:off x="844401" y="3803036"/>
            <a:ext cx="1800847" cy="1338197"/>
          </a:xfrm>
          <a:prstGeom prst="rect">
            <a:avLst/>
          </a:prstGeom>
          <a:noFill/>
        </p:spPr>
      </p:pic>
      <p:sp>
        <p:nvSpPr>
          <p:cNvPr id="15" name="Блок-схема: перфолента 14"/>
          <p:cNvSpPr/>
          <p:nvPr/>
        </p:nvSpPr>
        <p:spPr>
          <a:xfrm>
            <a:off x="4500562" y="5357826"/>
            <a:ext cx="3643338" cy="1357298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Дерево знаний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C:\Users\User\Desktop\red-number-5-910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496" y="2143116"/>
            <a:ext cx="1133475" cy="723900"/>
          </a:xfrm>
          <a:prstGeom prst="rect">
            <a:avLst/>
          </a:prstGeom>
          <a:noFill/>
        </p:spPr>
      </p:pic>
      <p:pic>
        <p:nvPicPr>
          <p:cNvPr id="16" name="Picture 2" descr="C:\Users\User\Desktop\red-number-5-910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3500438"/>
            <a:ext cx="1133475" cy="723900"/>
          </a:xfrm>
          <a:prstGeom prst="rect">
            <a:avLst/>
          </a:prstGeom>
          <a:noFill/>
        </p:spPr>
      </p:pic>
      <p:pic>
        <p:nvPicPr>
          <p:cNvPr id="17" name="Picture 2" descr="C:\Users\User\Desktop\red-number-5-910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2357430"/>
            <a:ext cx="1133475" cy="723900"/>
          </a:xfrm>
          <a:prstGeom prst="rect">
            <a:avLst/>
          </a:prstGeom>
          <a:noFill/>
        </p:spPr>
      </p:pic>
      <p:pic>
        <p:nvPicPr>
          <p:cNvPr id="18" name="Picture 2" descr="C:\Users\User\Desktop\red-number-5-910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1571612"/>
            <a:ext cx="1133475" cy="723900"/>
          </a:xfrm>
          <a:prstGeom prst="rect">
            <a:avLst/>
          </a:prstGeom>
          <a:noFill/>
        </p:spPr>
      </p:pic>
      <p:pic>
        <p:nvPicPr>
          <p:cNvPr id="19" name="Picture 2" descr="C:\Users\User\Desktop\red-number-5-910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3571876"/>
            <a:ext cx="1133475" cy="72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140923" y="2357008"/>
            <a:ext cx="4145724" cy="4145724"/>
          </a:xfrm>
          <a:prstGeom prst="rect">
            <a:avLst/>
          </a:prstGeom>
          <a:noFill/>
        </p:spPr>
      </p:pic>
      <p:pic>
        <p:nvPicPr>
          <p:cNvPr id="5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006250" flipH="1">
            <a:off x="789042" y="2929418"/>
            <a:ext cx="2023497" cy="1503647"/>
          </a:xfrm>
          <a:prstGeom prst="rect">
            <a:avLst/>
          </a:prstGeom>
          <a:noFill/>
        </p:spPr>
      </p:pic>
      <p:sp>
        <p:nvSpPr>
          <p:cNvPr id="6" name="Куб 5"/>
          <p:cNvSpPr/>
          <p:nvPr/>
        </p:nvSpPr>
        <p:spPr>
          <a:xfrm>
            <a:off x="4071934" y="2000240"/>
            <a:ext cx="4000528" cy="3929090"/>
          </a:xfrm>
          <a:prstGeom prst="cube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Магический куб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User\Desktop\anime-zvezdy-52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2514586" y="271440"/>
            <a:ext cx="4000528" cy="7601004"/>
          </a:xfrm>
          <a:prstGeom prst="rect">
            <a:avLst/>
          </a:prstGeom>
          <a:noFill/>
        </p:spPr>
      </p:pic>
      <p:sp>
        <p:nvSpPr>
          <p:cNvPr id="8" name="Пятно 1 7"/>
          <p:cNvSpPr/>
          <p:nvPr/>
        </p:nvSpPr>
        <p:spPr>
          <a:xfrm rot="20471293">
            <a:off x="358076" y="176886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Узнай оценку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User\Desktop\1 сентября. 1 класс\kompot-iz-tri-kota-foto-1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3033718" cy="4036388"/>
          </a:xfrm>
          <a:prstGeom prst="rect">
            <a:avLst/>
          </a:prstGeom>
          <a:noFill/>
        </p:spPr>
      </p:pic>
      <p:pic>
        <p:nvPicPr>
          <p:cNvPr id="5" name="Picture 6" descr="C:\Users\User\Desktop\1 сентября. 1 класс\1614595779_34-p-kartinki-tri-kota-na-belom-fone-3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3714752"/>
            <a:ext cx="3143248" cy="3143248"/>
          </a:xfrm>
          <a:prstGeom prst="rect">
            <a:avLst/>
          </a:prstGeom>
          <a:noFill/>
        </p:spPr>
      </p:pic>
      <p:pic>
        <p:nvPicPr>
          <p:cNvPr id="6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944541">
            <a:off x="5355898" y="-216258"/>
            <a:ext cx="4145724" cy="4145724"/>
          </a:xfrm>
          <a:prstGeom prst="rect">
            <a:avLst/>
          </a:prstGeom>
          <a:noFill/>
        </p:spPr>
      </p:pic>
      <p:pic>
        <p:nvPicPr>
          <p:cNvPr id="7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87601">
            <a:off x="134386" y="3655809"/>
            <a:ext cx="1717024" cy="1525057"/>
          </a:xfrm>
          <a:prstGeom prst="rect">
            <a:avLst/>
          </a:prstGeom>
          <a:noFill/>
        </p:spPr>
      </p:pic>
      <p:pic>
        <p:nvPicPr>
          <p:cNvPr id="8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970324">
            <a:off x="7148113" y="3671634"/>
            <a:ext cx="1717024" cy="1525057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816405">
            <a:off x="6150862" y="460002"/>
            <a:ext cx="1717024" cy="1525057"/>
          </a:xfrm>
          <a:prstGeom prst="rect">
            <a:avLst/>
          </a:prstGeom>
          <a:noFill/>
        </p:spPr>
      </p:pic>
      <p:sp>
        <p:nvSpPr>
          <p:cNvPr id="10" name="Пятно 1 9"/>
          <p:cNvSpPr/>
          <p:nvPr/>
        </p:nvSpPr>
        <p:spPr>
          <a:xfrm rot="20471293">
            <a:off x="363692" y="210795"/>
            <a:ext cx="3675003" cy="2831093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Срочное сообщение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643174" y="2857496"/>
            <a:ext cx="4143404" cy="378621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 Спасибо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 дорогие ребята и родители. Вы прошли все испытания и  спасли нашу страну Знаний от плохих оценок.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Тут всё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волшебно, стоит только поверить в чудеса.  В награду мы раскроем Вам секрет.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Где-то здесь спрятан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клад, Ваша задача отыскать его. Желаем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удачи!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C:\Users\User\Desktop\1 сентября. 1 класс\kompot-iz-tri-kota-foto-1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3033718" cy="4036388"/>
          </a:xfrm>
          <a:prstGeom prst="rect">
            <a:avLst/>
          </a:prstGeom>
          <a:noFill/>
        </p:spPr>
      </p:pic>
      <p:pic>
        <p:nvPicPr>
          <p:cNvPr id="5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87601">
            <a:off x="134386" y="3655809"/>
            <a:ext cx="1717024" cy="1525057"/>
          </a:xfrm>
          <a:prstGeom prst="rect">
            <a:avLst/>
          </a:prstGeom>
          <a:noFill/>
        </p:spPr>
      </p:pic>
      <p:sp>
        <p:nvSpPr>
          <p:cNvPr id="6" name="Пятно 1 5"/>
          <p:cNvSpPr/>
          <p:nvPr/>
        </p:nvSpPr>
        <p:spPr>
          <a:xfrm rot="20471293">
            <a:off x="363692" y="210795"/>
            <a:ext cx="3675003" cy="2831093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поиски клада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User\Desktop\02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1857364"/>
            <a:ext cx="4500594" cy="4525913"/>
          </a:xfrm>
          <a:prstGeom prst="rect">
            <a:avLst/>
          </a:prstGeom>
          <a:noFill/>
        </p:spPr>
      </p:pic>
      <p:pic>
        <p:nvPicPr>
          <p:cNvPr id="8" name="Picture 2" descr="C:\Users\User\Desktop\anime-zvezdy-52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4089794" y="839372"/>
            <a:ext cx="3214710" cy="6107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3" name="Picture 1" descr="C:\Users\User\Desktop\850654373.gif"/>
          <p:cNvPicPr>
            <a:picLocks noChangeAspect="1" noChangeArrowheads="1" noCrop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User\Desktop\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7050" y="-260350"/>
            <a:ext cx="7620000" cy="762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44541">
            <a:off x="355269" y="2855575"/>
            <a:ext cx="4145724" cy="4145724"/>
          </a:xfrm>
          <a:prstGeom prst="rect">
            <a:avLst/>
          </a:prstGeom>
          <a:noFill/>
        </p:spPr>
      </p:pic>
      <p:pic>
        <p:nvPicPr>
          <p:cNvPr id="5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16405">
            <a:off x="891758" y="3388590"/>
            <a:ext cx="2051848" cy="1670912"/>
          </a:xfrm>
          <a:prstGeom prst="rect">
            <a:avLst/>
          </a:prstGeom>
          <a:noFill/>
        </p:spPr>
      </p:pic>
      <p:sp>
        <p:nvSpPr>
          <p:cNvPr id="6" name="Пятно 1 5"/>
          <p:cNvSpPr/>
          <p:nvPr/>
        </p:nvSpPr>
        <p:spPr>
          <a:xfrm rot="20471293">
            <a:off x="178737" y="1158104"/>
            <a:ext cx="3127146" cy="2263056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Ритуал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4071934" y="5500702"/>
            <a:ext cx="3643338" cy="1357298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Кубок знаний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User\Desktop\anime-zvezdy-52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4311251" y="-96465"/>
            <a:ext cx="3071834" cy="58364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212372">
            <a:off x="6536566" y="1465158"/>
            <a:ext cx="2213403" cy="2294504"/>
          </a:xfrm>
          <a:prstGeom prst="rect">
            <a:avLst/>
          </a:prstGeom>
          <a:noFill/>
        </p:spPr>
      </p:pic>
      <p:pic>
        <p:nvPicPr>
          <p:cNvPr id="18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212372">
            <a:off x="5835121" y="3168691"/>
            <a:ext cx="1584975" cy="1643050"/>
          </a:xfrm>
          <a:prstGeom prst="rect">
            <a:avLst/>
          </a:prstGeom>
          <a:noFill/>
        </p:spPr>
      </p:pic>
      <p:pic>
        <p:nvPicPr>
          <p:cNvPr id="14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12372">
            <a:off x="1841821" y="5899985"/>
            <a:ext cx="942084" cy="976603"/>
          </a:xfrm>
          <a:prstGeom prst="rect">
            <a:avLst/>
          </a:prstGeom>
          <a:noFill/>
        </p:spPr>
      </p:pic>
      <p:pic>
        <p:nvPicPr>
          <p:cNvPr id="1029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44541">
            <a:off x="-512807" y="3201976"/>
            <a:ext cx="4019826" cy="401982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71546"/>
            <a:ext cx="6858016" cy="4525963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80000"/>
              </a:lnSpc>
              <a:spcBef>
                <a:spcPct val="0"/>
              </a:spcBef>
              <a:buNone/>
              <a:defRPr/>
            </a:pPr>
            <a:r>
              <a:rPr lang="ru-RU" sz="8800" b="1" dirty="0" smtClean="0">
                <a:ln w="11430"/>
                <a:gradFill>
                  <a:gsLst>
                    <a:gs pos="37000">
                      <a:srgbClr val="C00000"/>
                    </a:gs>
                    <a:gs pos="51000">
                      <a:srgbClr val="DEA900"/>
                    </a:gs>
                    <a:gs pos="73000">
                      <a:srgbClr val="456A1C"/>
                    </a:gs>
                  </a:gsLst>
                  <a:lin ang="5400000"/>
                </a:gradFill>
                <a:latin typeface="Matilda" pitchFamily="2" charset="0"/>
              </a:rPr>
              <a:t>С Днём знаний!</a:t>
            </a:r>
            <a:endParaRPr lang="ru-RU" sz="8800" b="1" dirty="0">
              <a:ln w="11430"/>
              <a:gradFill>
                <a:gsLst>
                  <a:gs pos="37000">
                    <a:srgbClr val="C00000"/>
                  </a:gs>
                  <a:gs pos="51000">
                    <a:srgbClr val="DEA900"/>
                  </a:gs>
                  <a:gs pos="73000">
                    <a:srgbClr val="456A1C"/>
                  </a:gs>
                </a:gsLst>
                <a:lin ang="5400000"/>
              </a:gradFill>
              <a:latin typeface="Matilda" pitchFamily="2" charset="0"/>
            </a:endParaRPr>
          </a:p>
        </p:txBody>
      </p:sp>
      <p:pic>
        <p:nvPicPr>
          <p:cNvPr id="1027" name="Picture 3" descr="C:\Users\User\Desktop\Школа\Тематические материалы\1 сентября\1b854c0fafa5a3161920f4a6eb2a5e69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2500298" y="3214686"/>
            <a:ext cx="2450006" cy="2022468"/>
          </a:xfrm>
          <a:prstGeom prst="rect">
            <a:avLst/>
          </a:prstGeom>
          <a:noFill/>
        </p:spPr>
      </p:pic>
      <p:pic>
        <p:nvPicPr>
          <p:cNvPr id="1028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0"/>
            <a:ext cx="2000264" cy="2073555"/>
          </a:xfrm>
          <a:prstGeom prst="rect">
            <a:avLst/>
          </a:prstGeom>
          <a:noFill/>
        </p:spPr>
      </p:pic>
      <p:pic>
        <p:nvPicPr>
          <p:cNvPr id="7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212372">
            <a:off x="2588451" y="5428220"/>
            <a:ext cx="756356" cy="784070"/>
          </a:xfrm>
          <a:prstGeom prst="rect">
            <a:avLst/>
          </a:prstGeom>
          <a:noFill/>
        </p:spPr>
      </p:pic>
      <p:pic>
        <p:nvPicPr>
          <p:cNvPr id="1030" name="Picture 6" descr="C:\Users\User\Desktop\1 сентября. 1 класс\1614595779_34-p-kartinki-tri-kota-na-belom-fone-3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86512" y="3714752"/>
            <a:ext cx="3143248" cy="3143248"/>
          </a:xfrm>
          <a:prstGeom prst="rect">
            <a:avLst/>
          </a:prstGeom>
          <a:noFill/>
        </p:spPr>
      </p:pic>
      <p:pic>
        <p:nvPicPr>
          <p:cNvPr id="1031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764128">
            <a:off x="7209008" y="3656636"/>
            <a:ext cx="1717024" cy="1525057"/>
          </a:xfrm>
          <a:prstGeom prst="rect">
            <a:avLst/>
          </a:prstGeom>
          <a:noFill/>
        </p:spPr>
      </p:pic>
      <p:pic>
        <p:nvPicPr>
          <p:cNvPr id="11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7333700" flipH="1">
            <a:off x="27588" y="3620805"/>
            <a:ext cx="2052310" cy="1525057"/>
          </a:xfrm>
          <a:prstGeom prst="rect">
            <a:avLst/>
          </a:prstGeom>
          <a:noFill/>
        </p:spPr>
      </p:pic>
      <p:pic>
        <p:nvPicPr>
          <p:cNvPr id="15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2212372">
            <a:off x="3092320" y="5219155"/>
            <a:ext cx="1112956" cy="1153736"/>
          </a:xfrm>
          <a:prstGeom prst="rect">
            <a:avLst/>
          </a:prstGeom>
          <a:noFill/>
        </p:spPr>
      </p:pic>
      <p:pic>
        <p:nvPicPr>
          <p:cNvPr id="16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212372">
            <a:off x="3906295" y="4903755"/>
            <a:ext cx="1584975" cy="1643050"/>
          </a:xfrm>
          <a:prstGeom prst="rect">
            <a:avLst/>
          </a:prstGeom>
          <a:noFill/>
        </p:spPr>
      </p:pic>
      <p:pic>
        <p:nvPicPr>
          <p:cNvPr id="17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212372">
            <a:off x="4977865" y="4311699"/>
            <a:ext cx="1584975" cy="1643050"/>
          </a:xfrm>
          <a:prstGeom prst="rect">
            <a:avLst/>
          </a:prstGeom>
          <a:noFill/>
        </p:spPr>
      </p:pic>
      <p:pic>
        <p:nvPicPr>
          <p:cNvPr id="1026" name="Picture 2" descr="C:\Users\User\Desktop\Школа\Тематические материалы\1 сентября\1_1269695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857752" y="3214686"/>
            <a:ext cx="2428891" cy="1996069"/>
          </a:xfrm>
          <a:prstGeom prst="rect">
            <a:avLst/>
          </a:prstGeom>
          <a:noFill/>
        </p:spPr>
      </p:pic>
      <p:pic>
        <p:nvPicPr>
          <p:cNvPr id="20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2212372">
            <a:off x="6713801" y="-235399"/>
            <a:ext cx="2300136" cy="2384415"/>
          </a:xfrm>
          <a:prstGeom prst="rect">
            <a:avLst/>
          </a:prstGeom>
          <a:noFill/>
        </p:spPr>
      </p:pic>
      <p:pic>
        <p:nvPicPr>
          <p:cNvPr id="21" name="Picture 2" descr="C:\Users\User\Desktop\anime-zvezdy-525.gif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5400000">
            <a:off x="2750331" y="107133"/>
            <a:ext cx="2143141" cy="4071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 descr="C:\Users\User\Desktop\1 сентября. 1 класс\1614595779_34-p-kartinki-tri-kota-na-belom-fone-3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3714752"/>
            <a:ext cx="3143248" cy="3143248"/>
          </a:xfrm>
          <a:prstGeom prst="rect">
            <a:avLst/>
          </a:prstGeom>
          <a:noFill/>
        </p:spPr>
      </p:pic>
      <p:pic>
        <p:nvPicPr>
          <p:cNvPr id="5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764128">
            <a:off x="7209008" y="3656636"/>
            <a:ext cx="1717024" cy="1525057"/>
          </a:xfrm>
          <a:prstGeom prst="rect">
            <a:avLst/>
          </a:prstGeom>
          <a:noFill/>
        </p:spPr>
      </p:pic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Первое знакомство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1 сентября. 1 класс\487-4871789_noun-paper-plane-paper-airplane-line-drawing-clipar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643314"/>
            <a:ext cx="2531299" cy="2276456"/>
          </a:xfrm>
          <a:prstGeom prst="rect">
            <a:avLst/>
          </a:prstGeom>
          <a:noFill/>
        </p:spPr>
      </p:pic>
      <p:pic>
        <p:nvPicPr>
          <p:cNvPr id="8" name="Picture 2" descr="C:\Users\User\Desktop\1 сентября. 1 класс\487-4871789_noun-paper-plane-paper-airplane-line-drawing-clipar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4071942"/>
            <a:ext cx="1657511" cy="1490638"/>
          </a:xfrm>
          <a:prstGeom prst="rect">
            <a:avLst/>
          </a:prstGeom>
          <a:noFill/>
        </p:spPr>
      </p:pic>
      <p:pic>
        <p:nvPicPr>
          <p:cNvPr id="9" name="Picture 2" descr="C:\Users\User\Desktop\1 сентября. 1 класс\487-4871789_noun-paper-plane-paper-airplane-line-drawing-clipar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2428868"/>
            <a:ext cx="1657511" cy="1490638"/>
          </a:xfrm>
          <a:prstGeom prst="rect">
            <a:avLst/>
          </a:prstGeom>
          <a:noFill/>
        </p:spPr>
      </p:pic>
      <p:pic>
        <p:nvPicPr>
          <p:cNvPr id="10" name="Picture 2" descr="C:\Users\User\Desktop\1 сентября. 1 класс\487-4871789_noun-paper-plane-paper-airplane-line-drawing-clipar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2071678"/>
            <a:ext cx="1657511" cy="1490638"/>
          </a:xfrm>
          <a:prstGeom prst="rect">
            <a:avLst/>
          </a:prstGeom>
          <a:noFill/>
        </p:spPr>
      </p:pic>
      <p:pic>
        <p:nvPicPr>
          <p:cNvPr id="11" name="Picture 2" descr="C:\Users\User\Desktop\1 сентября. 1 класс\487-4871789_noun-paper-plane-paper-airplane-line-drawing-clipar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714356"/>
            <a:ext cx="1657511" cy="1490638"/>
          </a:xfrm>
          <a:prstGeom prst="rect">
            <a:avLst/>
          </a:prstGeom>
          <a:noFill/>
        </p:spPr>
      </p:pic>
      <p:pic>
        <p:nvPicPr>
          <p:cNvPr id="12" name="Picture 2" descr="C:\Users\User\Desktop\1 сентября. 1 класс\487-4871789_noun-paper-plane-paper-airplane-line-drawing-clipar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214290"/>
            <a:ext cx="1657511" cy="1490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 descr="C:\Users\User\Desktop\1 сентября. 1 класс\1614595779_34-p-kartinki-tri-kota-na-belom-fone-3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3500438"/>
            <a:ext cx="3143248" cy="3143248"/>
          </a:xfrm>
          <a:prstGeom prst="rect">
            <a:avLst/>
          </a:prstGeom>
          <a:noFill/>
        </p:spPr>
      </p:pic>
      <p:pic>
        <p:nvPicPr>
          <p:cNvPr id="5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764128">
            <a:off x="643430" y="3385159"/>
            <a:ext cx="1717024" cy="1525057"/>
          </a:xfrm>
          <a:prstGeom prst="rect">
            <a:avLst/>
          </a:prstGeom>
          <a:noFill/>
        </p:spPr>
      </p:pic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1.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Сложный шифр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4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зимы        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816 дней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 весны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   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32 000  уроков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4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осени         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50 000  часов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rot="19398822">
            <a:off x="6436347" y="1550157"/>
            <a:ext cx="2857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16200000">
            <a:off x="6572264" y="2000240"/>
            <a:ext cx="28575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16200000">
            <a:off x="6465107" y="2607463"/>
            <a:ext cx="214314" cy="100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16200000">
            <a:off x="6465107" y="3464719"/>
            <a:ext cx="214314" cy="100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19398822">
            <a:off x="6436347" y="2478851"/>
            <a:ext cx="2857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 rot="19398822">
            <a:off x="6436348" y="3264668"/>
            <a:ext cx="2857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 descr="C:\Users\User\Desktop\1 сентября. 1 класс\1614595779_34-p-kartinki-tri-kota-na-belom-fone-3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3500438"/>
            <a:ext cx="3143248" cy="3143248"/>
          </a:xfrm>
          <a:prstGeom prst="rect">
            <a:avLst/>
          </a:prstGeom>
          <a:noFill/>
        </p:spPr>
      </p:pic>
      <p:pic>
        <p:nvPicPr>
          <p:cNvPr id="5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764128">
            <a:off x="643430" y="3385159"/>
            <a:ext cx="1717024" cy="1525057"/>
          </a:xfrm>
          <a:prstGeom prst="rect">
            <a:avLst/>
          </a:prstGeom>
          <a:noFill/>
        </p:spPr>
      </p:pic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1.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Сложный шифр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4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зимы        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816 дней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 весны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   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32 000  уроков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4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осени         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50 000  часов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User\Desktop\Школа\Тематические материалы\1 сентября\1_1269695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214530"/>
            <a:ext cx="5143536" cy="4643470"/>
          </a:xfrm>
          <a:prstGeom prst="rect">
            <a:avLst/>
          </a:prstGeom>
          <a:noFill/>
        </p:spPr>
      </p:pic>
      <p:pic>
        <p:nvPicPr>
          <p:cNvPr id="6" name="Рисунок 5" descr="C:\Users\User\Desktop\Школа\Тематические материалы\1 сентября\1b854c0fafa5a3161920f4a6eb2a5e6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14282" y="428604"/>
            <a:ext cx="3714776" cy="3143272"/>
          </a:xfrm>
          <a:prstGeom prst="rect">
            <a:avLst/>
          </a:prstGeom>
          <a:noFill/>
        </p:spPr>
      </p:pic>
      <p:sp>
        <p:nvSpPr>
          <p:cNvPr id="7" name="Пятно 1 6"/>
          <p:cNvSpPr/>
          <p:nvPr/>
        </p:nvSpPr>
        <p:spPr>
          <a:xfrm rot="20471293">
            <a:off x="358077" y="3476092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сентября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0428" y="1"/>
            <a:ext cx="1584975" cy="1643050"/>
          </a:xfrm>
          <a:prstGeom prst="rect">
            <a:avLst/>
          </a:prstGeom>
          <a:noFill/>
        </p:spPr>
      </p:pic>
      <p:pic>
        <p:nvPicPr>
          <p:cNvPr id="9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0"/>
            <a:ext cx="1584975" cy="1643050"/>
          </a:xfrm>
          <a:prstGeom prst="rect">
            <a:avLst/>
          </a:prstGeom>
          <a:noFill/>
        </p:spPr>
      </p:pic>
      <p:pic>
        <p:nvPicPr>
          <p:cNvPr id="10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1071546"/>
            <a:ext cx="1171497" cy="1214422"/>
          </a:xfrm>
          <a:prstGeom prst="rect">
            <a:avLst/>
          </a:prstGeom>
          <a:noFill/>
        </p:spPr>
      </p:pic>
      <p:pic>
        <p:nvPicPr>
          <p:cNvPr id="11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1857364"/>
            <a:ext cx="1171497" cy="1214422"/>
          </a:xfrm>
          <a:prstGeom prst="rect">
            <a:avLst/>
          </a:prstGeom>
          <a:noFill/>
        </p:spPr>
      </p:pic>
      <p:pic>
        <p:nvPicPr>
          <p:cNvPr id="12" name="Picture 4" descr="C:\Users\User\Desktop\1614556719_36-p-osennie-listya-na-belom-fone-kartinki-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2571744"/>
            <a:ext cx="1171497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193" name="Picture 1" descr="C:\Users\User\Desktop\102403_98543.jpg"/>
          <p:cNvPicPr>
            <a:picLocks noChangeAspect="1" noChangeArrowheads="1"/>
          </p:cNvPicPr>
          <p:nvPr/>
        </p:nvPicPr>
        <p:blipFill>
          <a:blip r:embed="rId5"/>
          <a:srcRect t="24753" r="78989"/>
          <a:stretch>
            <a:fillRect/>
          </a:stretch>
        </p:blipFill>
        <p:spPr bwMode="auto">
          <a:xfrm>
            <a:off x="6286512" y="1071546"/>
            <a:ext cx="1714512" cy="3841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ятно 1 5"/>
          <p:cNvSpPr/>
          <p:nvPr/>
        </p:nvSpPr>
        <p:spPr>
          <a:xfrm rot="20471293">
            <a:off x="572359" y="105448"/>
            <a:ext cx="3784410" cy="2847808"/>
          </a:xfrm>
          <a:prstGeom prst="irregularSeal1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5143512"/>
            <a:ext cx="2928958" cy="1285884"/>
          </a:xfrm>
          <a:prstGeom prst="wedgeRoundRectCallout">
            <a:avLst>
              <a:gd name="adj1" fmla="val -20497"/>
              <a:gd name="adj2" fmla="val 7898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62626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Школьные вещички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1 сентября. 1 класс\hello_html_eeef1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4541">
            <a:off x="-502019" y="3141327"/>
            <a:ext cx="4145724" cy="4145724"/>
          </a:xfrm>
          <a:prstGeom prst="rect">
            <a:avLst/>
          </a:prstGeom>
          <a:noFill/>
        </p:spPr>
      </p:pic>
      <p:pic>
        <p:nvPicPr>
          <p:cNvPr id="9" name="Picture 7" descr="C:\Users\User\Desktop\1 сентября. 1 класс\3d11ad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2038745" cy="1810809"/>
          </a:xfrm>
          <a:prstGeom prst="rect">
            <a:avLst/>
          </a:prstGeom>
          <a:noFill/>
        </p:spPr>
      </p:pic>
      <p:pic>
        <p:nvPicPr>
          <p:cNvPr id="10" name="Picture 2" descr="C:\Users\User\Desktop\ipad-clipart-transparent-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5000660" cy="50006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72132" y="857232"/>
            <a:ext cx="3143272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674" name="Picture 2" descr="C:\Users\User\Desktop\a54998bd6e662be3fc6374c2c1da476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1571612"/>
            <a:ext cx="2881306" cy="288130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715008" y="1357298"/>
            <a:ext cx="285752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323</Words>
  <PresentationFormat>Экран (4:3)</PresentationFormat>
  <Paragraphs>102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15</cp:revision>
  <dcterms:created xsi:type="dcterms:W3CDTF">2021-06-28T14:59:44Z</dcterms:created>
  <dcterms:modified xsi:type="dcterms:W3CDTF">2021-07-01T10:20:24Z</dcterms:modified>
</cp:coreProperties>
</file>