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648D5-5F17-4F99-B282-37A69028B076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6A1E3-0F3B-4A7C-A060-93D5F520517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к\Desktop\Проект 7 чудес Курского края\ФИНА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1</cp:revision>
  <dcterms:created xsi:type="dcterms:W3CDTF">2025-01-13T19:05:02Z</dcterms:created>
  <dcterms:modified xsi:type="dcterms:W3CDTF">2025-01-13T19:14:22Z</dcterms:modified>
</cp:coreProperties>
</file>