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357982" cy="1143008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Warming  up</a:t>
            </a:r>
            <a:endParaRPr lang="ru-RU" sz="4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3" name="Picture 2" descr="C:\Users\Лена\Desktop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214422"/>
            <a:ext cx="6643733" cy="513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428736"/>
            <a:ext cx="8715436" cy="19574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Queen and the Parliament</a:t>
            </a:r>
            <a:endParaRPr lang="ru-RU" sz="40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2052" name="Picture 4" descr="https://telegra.ph/file/de9dad4127088ee74b3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3000371"/>
            <a:ext cx="2286016" cy="3171351"/>
          </a:xfrm>
          <a:prstGeom prst="rect">
            <a:avLst/>
          </a:prstGeom>
          <a:noFill/>
        </p:spPr>
      </p:pic>
      <p:pic>
        <p:nvPicPr>
          <p:cNvPr id="2054" name="Picture 6" descr="https://avatars.mds.yandex.net/get-pdb/245485/8508e377-e3eb-431f-8e64-3e8a1cf67404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0433" y="3000372"/>
            <a:ext cx="4824971" cy="3214710"/>
          </a:xfrm>
          <a:prstGeom prst="rect">
            <a:avLst/>
          </a:prstGeom>
          <a:noFill/>
        </p:spPr>
      </p:pic>
      <p:pic>
        <p:nvPicPr>
          <p:cNvPr id="2056" name="Picture 8" descr="https://i.pinimg.com/originals/12/d1/ef/12d1ef24929ba7c1a38665a4e7db282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42852"/>
            <a:ext cx="1928826" cy="186613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00694" y="357166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The motto of the UK is written in French: "</a:t>
            </a:r>
            <a:r>
              <a:rPr lang="en-US" sz="16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Dieu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 et </a:t>
            </a:r>
            <a:r>
              <a:rPr lang="en-US" sz="16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mon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en-US" sz="16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droit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" </a:t>
            </a:r>
          </a:p>
          <a:p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                («God and my right")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Vocabulary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4214818"/>
            <a:ext cx="4997627" cy="248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785786" y="1214422"/>
            <a:ext cx="6000792" cy="307183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British Empire</a:t>
            </a:r>
            <a:r>
              <a:rPr kumimoji="0" lang="ru-RU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['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empaɪə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]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Commonwealth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British Parliament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Pakistan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[ˌ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pɑːkɪ'stɑːn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]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Ceylon 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[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sɪ'lɔn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]</a:t>
            </a: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5786478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British Queen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571612"/>
            <a:ext cx="4572032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the Head of State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C:\Users\Лена\Desktop\Elizaveta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428604"/>
            <a:ext cx="3143272" cy="3667150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2214554"/>
            <a:ext cx="5143536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857224" y="2143116"/>
            <a:ext cx="4857784" cy="571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doesn’t rule, has no power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857224" y="2714620"/>
            <a:ext cx="4643470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very rich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857224" y="3214686"/>
            <a:ext cx="4572032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travels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857224" y="3786190"/>
            <a:ext cx="4572032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meets different people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857224" y="4357694"/>
            <a:ext cx="8143932" cy="10715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visits schools, hospitals and other special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places 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pic>
        <p:nvPicPr>
          <p:cNvPr id="4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357190" cy="348334"/>
          </a:xfrm>
          <a:prstGeom prst="rect">
            <a:avLst/>
          </a:prstGeom>
          <a:noFill/>
        </p:spPr>
      </p:pic>
      <p:pic>
        <p:nvPicPr>
          <p:cNvPr id="18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357190" cy="348334"/>
          </a:xfrm>
          <a:prstGeom prst="rect">
            <a:avLst/>
          </a:prstGeom>
          <a:noFill/>
        </p:spPr>
      </p:pic>
      <p:pic>
        <p:nvPicPr>
          <p:cNvPr id="20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786058"/>
            <a:ext cx="357190" cy="348334"/>
          </a:xfrm>
          <a:prstGeom prst="rect">
            <a:avLst/>
          </a:prstGeom>
          <a:noFill/>
        </p:spPr>
      </p:pic>
      <p:pic>
        <p:nvPicPr>
          <p:cNvPr id="21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57562"/>
            <a:ext cx="357190" cy="348334"/>
          </a:xfrm>
          <a:prstGeom prst="rect">
            <a:avLst/>
          </a:prstGeom>
          <a:noFill/>
        </p:spPr>
      </p:pic>
      <p:pic>
        <p:nvPicPr>
          <p:cNvPr id="22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929066"/>
            <a:ext cx="357190" cy="348334"/>
          </a:xfrm>
          <a:prstGeom prst="rect">
            <a:avLst/>
          </a:prstGeom>
          <a:noFill/>
        </p:spPr>
      </p:pic>
      <p:pic>
        <p:nvPicPr>
          <p:cNvPr id="23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500570"/>
            <a:ext cx="357190" cy="3483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5786478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Commonwealth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4357718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the British Empire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142976" y="2000240"/>
            <a:ext cx="4286280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had many colonies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1142976" y="2571744"/>
            <a:ext cx="4214842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independent countries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1071538" y="3214686"/>
            <a:ext cx="4143404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was founded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in 1949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1142976" y="3786190"/>
            <a:ext cx="4071966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includes 53 states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pic>
        <p:nvPicPr>
          <p:cNvPr id="6146" name="Picture 2" descr="https://1.bp.blogspot.com/-igEUtk3ZBjc/WwmQpALwYKI/AAAAAAAALcI/d6pnKVm4BzQ5EhLEU1dMl3tH41EekMu8gCLcBGAs/s320/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85728"/>
            <a:ext cx="2286016" cy="2286017"/>
          </a:xfrm>
          <a:prstGeom prst="rect">
            <a:avLst/>
          </a:prstGeom>
          <a:noFill/>
        </p:spPr>
      </p:pic>
      <p:pic>
        <p:nvPicPr>
          <p:cNvPr id="6151" name="Picture 7" descr="https://upload.wikimedia.org/wikipedia/en/e/e3/Commonwealth_of_Nations_interested_stat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245396"/>
            <a:ext cx="5214942" cy="2482017"/>
          </a:xfrm>
          <a:prstGeom prst="rect">
            <a:avLst/>
          </a:prstGeom>
          <a:noFill/>
        </p:spPr>
      </p:pic>
      <p:pic>
        <p:nvPicPr>
          <p:cNvPr id="1026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429754" cy="419099"/>
          </a:xfrm>
          <a:prstGeom prst="rect">
            <a:avLst/>
          </a:prstGeom>
          <a:noFill/>
        </p:spPr>
      </p:pic>
      <p:pic>
        <p:nvPicPr>
          <p:cNvPr id="13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071678"/>
            <a:ext cx="429754" cy="419099"/>
          </a:xfrm>
          <a:prstGeom prst="rect">
            <a:avLst/>
          </a:prstGeom>
          <a:noFill/>
        </p:spPr>
      </p:pic>
      <p:pic>
        <p:nvPicPr>
          <p:cNvPr id="14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643182"/>
            <a:ext cx="429754" cy="419099"/>
          </a:xfrm>
          <a:prstGeom prst="rect">
            <a:avLst/>
          </a:prstGeom>
          <a:noFill/>
        </p:spPr>
      </p:pic>
      <p:pic>
        <p:nvPicPr>
          <p:cNvPr id="15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286124"/>
            <a:ext cx="429754" cy="419099"/>
          </a:xfrm>
          <a:prstGeom prst="rect">
            <a:avLst/>
          </a:prstGeom>
          <a:noFill/>
        </p:spPr>
      </p:pic>
      <p:pic>
        <p:nvPicPr>
          <p:cNvPr id="16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857628"/>
            <a:ext cx="429754" cy="419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500858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British Parliament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3643338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House of Lords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2214554"/>
            <a:ext cx="5143536" cy="57150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429124" y="1571612"/>
            <a:ext cx="4429156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House of Commons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42910" y="2571744"/>
            <a:ext cx="3286148" cy="107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discusses, makes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and delays laws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42910" y="3857628"/>
            <a:ext cx="2643206" cy="8572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the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members 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are selected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000628" y="4357694"/>
            <a:ext cx="3857652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the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members are elected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baseline="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every 5 years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5072066" y="2571744"/>
            <a:ext cx="3929090" cy="164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makes laws about the </a:t>
            </a:r>
            <a:endParaRPr kumimoji="0" lang="ru-RU" sz="2400" b="0" i="0" u="none" strike="noStrike" kern="1200" cap="none" spc="0" normalizeH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policy, taxes and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othe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r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Bookman Old Style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things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642910" y="4857760"/>
            <a:ext cx="2714644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itchFamily="18" charset="0"/>
              </a:rPr>
              <a:t>permanent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pic>
        <p:nvPicPr>
          <p:cNvPr id="3074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14620"/>
            <a:ext cx="358316" cy="349432"/>
          </a:xfrm>
          <a:prstGeom prst="rect">
            <a:avLst/>
          </a:prstGeom>
          <a:noFill/>
        </p:spPr>
      </p:pic>
      <p:pic>
        <p:nvPicPr>
          <p:cNvPr id="13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929066"/>
            <a:ext cx="358316" cy="349432"/>
          </a:xfrm>
          <a:prstGeom prst="rect">
            <a:avLst/>
          </a:prstGeom>
          <a:noFill/>
        </p:spPr>
      </p:pic>
      <p:pic>
        <p:nvPicPr>
          <p:cNvPr id="14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929198"/>
            <a:ext cx="358316" cy="349432"/>
          </a:xfrm>
          <a:prstGeom prst="rect">
            <a:avLst/>
          </a:prstGeom>
          <a:noFill/>
        </p:spPr>
      </p:pic>
      <p:pic>
        <p:nvPicPr>
          <p:cNvPr id="15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714620"/>
            <a:ext cx="358316" cy="349432"/>
          </a:xfrm>
          <a:prstGeom prst="rect">
            <a:avLst/>
          </a:prstGeom>
          <a:noFill/>
        </p:spPr>
      </p:pic>
      <p:pic>
        <p:nvPicPr>
          <p:cNvPr id="16" name="Picture 2" descr="C:\Users\Лена\Desktop\0c430f377110f3610cd6033c90dd22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4429132"/>
            <a:ext cx="358316" cy="349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7157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Make a talk about…</a:t>
            </a: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786050" y="1142984"/>
            <a:ext cx="2786082" cy="4429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Group 2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3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Commonwealth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powerful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had colonies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independent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was founded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includes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715008" y="1571612"/>
            <a:ext cx="3214710" cy="4214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Bookman Old Style" pitchFamily="18" charset="0"/>
              </a:rPr>
              <a:t>Group 3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400" dirty="0" smtClean="0">
                <a:solidFill>
                  <a:srgbClr val="C00000"/>
                </a:solidFill>
                <a:latin typeface="Bookman Old Style" pitchFamily="18" charset="0"/>
              </a:rPr>
              <a:t>The British Parliament</a:t>
            </a:r>
            <a:endParaRPr lang="ru-RU" sz="24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consists of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discusses/makes/delays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are selected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permanent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are elected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every 5 years</a:t>
            </a:r>
            <a:endParaRPr lang="ru-RU" sz="2400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14282" y="1142984"/>
            <a:ext cx="2428892" cy="40719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Group 1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Queen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The Head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doesn’t rule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rich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travels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meets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visits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https://img1.picmix.com/output/stamp/normal/7/0/0/1/451007_8d2e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214950"/>
            <a:ext cx="1222661" cy="1500198"/>
          </a:xfrm>
          <a:prstGeom prst="rect">
            <a:avLst/>
          </a:prstGeom>
          <a:noFill/>
        </p:spPr>
      </p:pic>
      <p:pic>
        <p:nvPicPr>
          <p:cNvPr id="5124" name="Picture 4" descr="https://www.developmentaid.org/files/organizationLogos/comsec-1184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5429264"/>
            <a:ext cx="1285884" cy="1285885"/>
          </a:xfrm>
          <a:prstGeom prst="rect">
            <a:avLst/>
          </a:prstGeom>
          <a:noFill/>
        </p:spPr>
      </p:pic>
      <p:pic>
        <p:nvPicPr>
          <p:cNvPr id="5126" name="Picture 6" descr="https://img1.picmix.com/output/stamp/normal/9/1/0/2/922019_a827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5214950"/>
            <a:ext cx="3810000" cy="15049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142852"/>
            <a:ext cx="5500726" cy="1143008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Home task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15716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Make a talk about the Queen and the Parliament 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endParaRPr lang="ru-RU" sz="2800" b="1" dirty="0" smtClean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  <a:p>
            <a:pPr>
              <a:buNone/>
            </a:pPr>
            <a:endParaRPr lang="ru-RU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4214818"/>
            <a:ext cx="4997627" cy="2481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https://ph0.qna.center/storage/photos/grande36/796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5166" y="3143248"/>
            <a:ext cx="3755932" cy="2941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The British Queen reigns* but doesn’t rule the country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4282" y="5786454"/>
            <a:ext cx="4143404" cy="7254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*t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o reign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 -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ookman Old Style" pitchFamily="18" charset="0"/>
                <a:ea typeface="+mj-ea"/>
                <a:cs typeface="+mj-cs"/>
              </a:rPr>
              <a:t>царствовать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214282" y="2500306"/>
            <a:ext cx="2428892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itchFamily="18" charset="0"/>
              </a:rPr>
              <a:t>The Queen</a:t>
            </a:r>
            <a:endParaRPr lang="ru-RU" sz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143240" y="2571744"/>
            <a:ext cx="2357454" cy="128588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The Parliament</a:t>
            </a:r>
            <a:endParaRPr lang="ru-RU" sz="2000" dirty="0"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5929322" y="2357430"/>
            <a:ext cx="3071834" cy="1643074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Constitutional Monarchy</a:t>
            </a:r>
            <a:endParaRPr lang="ru-RU" sz="2000" dirty="0">
              <a:solidFill>
                <a:schemeClr val="accent6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714620"/>
            <a:ext cx="585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+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2714620"/>
            <a:ext cx="5293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</a:rPr>
              <a:t>=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7" name="Picture 3" descr="C:\Users\Лена\Desktop\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120840"/>
            <a:ext cx="3581524" cy="2451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212</Words>
  <Application>Microsoft Office PowerPoint</Application>
  <PresentationFormat>Экран (4:3)</PresentationFormat>
  <Paragraphs>73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Warming  up</vt:lpstr>
      <vt:lpstr>The Queen and the Parliament</vt:lpstr>
      <vt:lpstr>Vocabulary</vt:lpstr>
      <vt:lpstr>The British Queen</vt:lpstr>
      <vt:lpstr>The Commonwealth</vt:lpstr>
      <vt:lpstr>The British Parliament</vt:lpstr>
      <vt:lpstr>Make a talk about…</vt:lpstr>
      <vt:lpstr>Home task</vt:lpstr>
      <vt:lpstr>The British Queen reigns* but doesn’t rule the country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Warming  up</dc:title>
  <dc:creator>Лена</dc:creator>
  <cp:lastModifiedBy>User</cp:lastModifiedBy>
  <cp:revision>44</cp:revision>
  <dcterms:created xsi:type="dcterms:W3CDTF">2020-01-25T11:28:00Z</dcterms:created>
  <dcterms:modified xsi:type="dcterms:W3CDTF">2020-02-02T19:17:30Z</dcterms:modified>
</cp:coreProperties>
</file>