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9" r:id="rId3"/>
    <p:sldId id="258" r:id="rId4"/>
    <p:sldId id="257" r:id="rId5"/>
    <p:sldId id="260" r:id="rId6"/>
    <p:sldId id="263" r:id="rId7"/>
    <p:sldId id="261" r:id="rId8"/>
    <p:sldId id="262" r:id="rId9"/>
    <p:sldId id="266" r:id="rId10"/>
    <p:sldId id="265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6016" y="51571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Организаторы:</a:t>
            </a:r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учителя-логопеды</a:t>
            </a:r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Инна Александровна </a:t>
            </a:r>
            <a:r>
              <a:rPr lang="ru-RU" altLang="ru-RU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Шуляк</a:t>
            </a:r>
            <a:r>
              <a:rPr lang="ru-RU" alt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Илона Валентиновна Высоцкая</a:t>
            </a:r>
            <a:endParaRPr lang="ru-RU" alt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1443" y="40466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</a:pPr>
            <a:r>
              <a:rPr lang="ru-RU" alt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Государственное </a:t>
            </a:r>
            <a:r>
              <a:rPr lang="ru-RU" altLang="ru-RU" dirty="0">
                <a:latin typeface="Arial" pitchFamily="34" charset="0"/>
                <a:ea typeface="Calibri" pitchFamily="34" charset="0"/>
                <a:cs typeface="Arial" pitchFamily="34" charset="0"/>
              </a:rPr>
              <a:t>бюджетное  образовательное учреждение школа №584 «Озерки» Выборгского района Санкт-Петербурга</a:t>
            </a:r>
            <a:endParaRPr lang="ru-RU" altLang="ru-RU" sz="10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</a:pPr>
            <a:r>
              <a:rPr lang="ru-RU" altLang="ru-RU" dirty="0">
                <a:latin typeface="Arial" pitchFamily="34" charset="0"/>
                <a:ea typeface="Calibri" pitchFamily="34" charset="0"/>
                <a:cs typeface="Arial" pitchFamily="34" charset="0"/>
              </a:rPr>
              <a:t>(ГБОУ школа №584«Озерки»)</a:t>
            </a:r>
            <a:endParaRPr lang="ru-RU" alt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1520" y="1561889"/>
            <a:ext cx="8712967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40370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7013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Сценарий внеклассного мероприятия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7013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«Костюмерная мастерская «Иван да Марья» для детей с ОВЗ в рамках проведения тематической недели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7013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«Здравствуй, Масленица!».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7013" algn="l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Мастер-класс «Одень кукол Машу и Ваню  в  русский народный костюм».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7013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6" descr="C:\Users\admin\Desktop\Маша масленица\IMG_9469.JPG"/>
          <p:cNvPicPr>
            <a:picLocks noChangeAspect="1" noChangeArrowheads="1"/>
          </p:cNvPicPr>
          <p:nvPr/>
        </p:nvPicPr>
        <p:blipFill>
          <a:blip r:embed="rId2" cstate="print"/>
          <a:srcRect b="14104"/>
          <a:stretch>
            <a:fillRect/>
          </a:stretch>
        </p:blipFill>
        <p:spPr bwMode="auto">
          <a:xfrm>
            <a:off x="467544" y="3210807"/>
            <a:ext cx="2609055" cy="3360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075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33265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	Мужской русский костюм	</a:t>
            </a:r>
            <a:endParaRPr lang="ru-RU" dirty="0"/>
          </a:p>
        </p:txBody>
      </p:sp>
      <p:pic>
        <p:nvPicPr>
          <p:cNvPr id="9218" name="Picture 2" descr="DSC0747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6923" b="16933"/>
          <a:stretch>
            <a:fillRect/>
          </a:stretch>
        </p:blipFill>
        <p:spPr bwMode="auto">
          <a:xfrm>
            <a:off x="55712" y="701988"/>
            <a:ext cx="2709675" cy="3483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DSC0748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4" r="5333"/>
          <a:stretch>
            <a:fillRect/>
          </a:stretch>
        </p:blipFill>
        <p:spPr bwMode="auto">
          <a:xfrm>
            <a:off x="6228184" y="3140968"/>
            <a:ext cx="2620629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DSC0748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" t="7858" r="4439" b="10406"/>
          <a:stretch>
            <a:fillRect/>
          </a:stretch>
        </p:blipFill>
        <p:spPr bwMode="auto">
          <a:xfrm>
            <a:off x="3131840" y="1988840"/>
            <a:ext cx="2768600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092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2389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Мужской </a:t>
            </a:r>
            <a:r>
              <a:rPr lang="ru-RU" b="1" dirty="0"/>
              <a:t>русский костюм	</a:t>
            </a:r>
            <a:endParaRPr lang="ru-RU" dirty="0"/>
          </a:p>
        </p:txBody>
      </p:sp>
      <p:pic>
        <p:nvPicPr>
          <p:cNvPr id="10242" name="Picture 2" descr="DSC0748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64"/>
          <a:stretch>
            <a:fillRect/>
          </a:stretch>
        </p:blipFill>
        <p:spPr bwMode="auto">
          <a:xfrm>
            <a:off x="262145" y="1628800"/>
            <a:ext cx="2797687" cy="363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DSC0748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2" t="15814"/>
          <a:stretch>
            <a:fillRect/>
          </a:stretch>
        </p:blipFill>
        <p:spPr bwMode="auto">
          <a:xfrm>
            <a:off x="4075081" y="305750"/>
            <a:ext cx="4176464" cy="60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971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SC0748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5" b="9175"/>
          <a:stretch>
            <a:fillRect/>
          </a:stretch>
        </p:blipFill>
        <p:spPr bwMode="auto">
          <a:xfrm>
            <a:off x="1835696" y="135404"/>
            <a:ext cx="5216391" cy="638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846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548680"/>
            <a:ext cx="849694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представлений  учащихся о русском народном костюме и умений подобрать и  одеть в костюм  куклу во время проведения мастер-класса.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Учить детей надевать костюм на куклу в правильной последовательности, называть  детали  русского народного костюма 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Обогащать словарный запас детей терминами по теме «Русский быт и одежда». Развивать связную речь в процессе придумывания имен куклам, подбора деталей костюма, побуждая к речевому сопровождению действий, отгадывания загадок,  проговаривания народных стихотворных произведений.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3.Закреплять сенсорные эталоны в процессе подбора цветов и  оттенков элементов костюма, различения формы и величины деталей, музыкальных произведений народного творчества, фонем  языка.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Развивать мелкую моторику, мышление, творчество в процессе подбора, выкладывания, приклеивания деталей и украшения костюма.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5.Воспитывать интерес к традициям  русского народа при  проведении мастер-класса.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3701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G_93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7" t="10663" r="2829" b="14352"/>
          <a:stretch>
            <a:fillRect/>
          </a:stretch>
        </p:blipFill>
        <p:spPr bwMode="auto">
          <a:xfrm>
            <a:off x="539551" y="580057"/>
            <a:ext cx="3627665" cy="500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55976" y="692696"/>
            <a:ext cx="446449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 зала: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зала в стиле «Масленица»,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 столы, 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стулья,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ноутбук для проигрывания аудиозаписей  народных песен «Светит месяц», «Вдоль по Питерской», «Калинка», «Метелица» , «Коробейники» и др.,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доска на колёсиках для прикрепления куклы-образца.</a:t>
            </a:r>
          </a:p>
        </p:txBody>
      </p:sp>
    </p:spTree>
    <p:extLst>
      <p:ext uri="{BB962C8B-B14F-4D97-AF65-F5344CB8AC3E}">
        <p14:creationId xmlns:p14="http://schemas.microsoft.com/office/powerpoint/2010/main" val="145469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dmin\Desktop\28 масл\DSC07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9"/>
          <a:stretch>
            <a:fillRect/>
          </a:stretch>
        </p:blipFill>
        <p:spPr bwMode="auto">
          <a:xfrm>
            <a:off x="4347295" y="3082320"/>
            <a:ext cx="4536789" cy="329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552" y="404664"/>
            <a:ext cx="65527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Материально-техническое оснащение  Мастер-класса: </a:t>
            </a:r>
            <a:endParaRPr lang="ru-RU" b="1" dirty="0" smtClean="0"/>
          </a:p>
          <a:p>
            <a:endParaRPr lang="ru-RU" b="1" dirty="0"/>
          </a:p>
          <a:p>
            <a:endParaRPr lang="ru-RU" dirty="0"/>
          </a:p>
          <a:p>
            <a:r>
              <a:rPr lang="ru-RU" dirty="0"/>
              <a:t>Шаблоны куклы на бумаге А4 на каждого ребёнка. </a:t>
            </a:r>
          </a:p>
          <a:p>
            <a:r>
              <a:rPr lang="ru-RU" dirty="0"/>
              <a:t>Элементы русского народного костюма, вырезанные из ткани - сарафан, женская рубаха, юбка, передник, мужская рубаха, порты, сапоги, кокошник, кичка, колпак. </a:t>
            </a:r>
          </a:p>
          <a:p>
            <a:r>
              <a:rPr lang="ru-RU" dirty="0"/>
              <a:t>Шаблоны кукол (А3) с элементами одежды из ткани для детей с грубо нарушенной моторикой рук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2989987"/>
            <a:ext cx="2952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Клей ПВА  </a:t>
            </a:r>
          </a:p>
          <a:p>
            <a:r>
              <a:rPr lang="ru-RU" dirty="0"/>
              <a:t>Ножницы  </a:t>
            </a:r>
            <a:br>
              <a:rPr lang="ru-RU" dirty="0"/>
            </a:br>
            <a:r>
              <a:rPr lang="ru-RU" dirty="0"/>
              <a:t>Элементы украшения костюма: кружева, ленты, тесьма. </a:t>
            </a:r>
          </a:p>
          <a:p>
            <a:r>
              <a:rPr lang="ru-RU" dirty="0"/>
              <a:t>Куклы в стилизованных народных костюмах.</a:t>
            </a:r>
          </a:p>
          <a:p>
            <a:r>
              <a:rPr lang="ru-RU" dirty="0"/>
              <a:t>Чемодан-сундук.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23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G_935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256" y="404664"/>
            <a:ext cx="3134437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IMG_93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50"/>
          <a:stretch>
            <a:fillRect/>
          </a:stretch>
        </p:blipFill>
        <p:spPr bwMode="auto">
          <a:xfrm>
            <a:off x="5581670" y="2924944"/>
            <a:ext cx="3133023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admin\Desktop\Маша масленица\IMG_9296.JPG"/>
          <p:cNvPicPr>
            <a:picLocks noChangeAspect="1" noChangeArrowheads="1"/>
          </p:cNvPicPr>
          <p:nvPr/>
        </p:nvPicPr>
        <p:blipFill>
          <a:blip r:embed="rId4" cstate="print"/>
          <a:srcRect l="11932" t="12512" b="2995"/>
          <a:stretch>
            <a:fillRect/>
          </a:stretch>
        </p:blipFill>
        <p:spPr bwMode="auto">
          <a:xfrm>
            <a:off x="395536" y="241483"/>
            <a:ext cx="4176464" cy="6018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174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7667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Женский костюм южных областей Руси</a:t>
            </a:r>
            <a:endParaRPr lang="ru-RU" dirty="0"/>
          </a:p>
        </p:txBody>
      </p:sp>
      <p:pic>
        <p:nvPicPr>
          <p:cNvPr id="5122" name="Picture 2" descr="DSC074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9" t="11790" b="18068"/>
          <a:stretch>
            <a:fillRect/>
          </a:stretch>
        </p:blipFill>
        <p:spPr bwMode="auto">
          <a:xfrm>
            <a:off x="395536" y="1124744"/>
            <a:ext cx="2520280" cy="330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DSC0746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9" r="8693" b="9135"/>
          <a:stretch>
            <a:fillRect/>
          </a:stretch>
        </p:blipFill>
        <p:spPr bwMode="auto">
          <a:xfrm>
            <a:off x="3289532" y="1772816"/>
            <a:ext cx="2473934" cy="329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DSC074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1" t="16499" r="4166" b="15573"/>
          <a:stretch>
            <a:fillRect/>
          </a:stretch>
        </p:blipFill>
        <p:spPr bwMode="auto">
          <a:xfrm>
            <a:off x="6237989" y="2852936"/>
            <a:ext cx="2399436" cy="329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86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SC074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7" t="9979" b="9335"/>
          <a:stretch>
            <a:fillRect/>
          </a:stretch>
        </p:blipFill>
        <p:spPr bwMode="auto">
          <a:xfrm>
            <a:off x="611560" y="2060848"/>
            <a:ext cx="27686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DSC0746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2"/>
          <a:stretch>
            <a:fillRect/>
          </a:stretch>
        </p:blipFill>
        <p:spPr bwMode="auto">
          <a:xfrm>
            <a:off x="4283968" y="404664"/>
            <a:ext cx="4455109" cy="6121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476672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Женский костюм южных областей Руси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48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620688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Женский костюм северных районов Руси</a:t>
            </a:r>
            <a:endParaRPr lang="ru-RU" dirty="0"/>
          </a:p>
        </p:txBody>
      </p:sp>
      <p:pic>
        <p:nvPicPr>
          <p:cNvPr id="7170" name="Picture 2" descr="DSC0745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1" t="19867"/>
          <a:stretch>
            <a:fillRect/>
          </a:stretch>
        </p:blipFill>
        <p:spPr bwMode="auto">
          <a:xfrm>
            <a:off x="229219" y="1235674"/>
            <a:ext cx="2808312" cy="3524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DSC074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9"/>
          <a:stretch>
            <a:fillRect/>
          </a:stretch>
        </p:blipFill>
        <p:spPr bwMode="auto">
          <a:xfrm>
            <a:off x="3419872" y="2204864"/>
            <a:ext cx="2656347" cy="368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DSC0747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4" t="7364" b="12193"/>
          <a:stretch>
            <a:fillRect/>
          </a:stretch>
        </p:blipFill>
        <p:spPr bwMode="auto">
          <a:xfrm>
            <a:off x="6474897" y="3284984"/>
            <a:ext cx="2386893" cy="334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941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SC0747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5"/>
          <a:stretch>
            <a:fillRect/>
          </a:stretch>
        </p:blipFill>
        <p:spPr bwMode="auto">
          <a:xfrm>
            <a:off x="899592" y="1988840"/>
            <a:ext cx="2820987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9752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Женский костюм северных районов Руси</a:t>
            </a:r>
            <a:endParaRPr lang="ru-RU" dirty="0"/>
          </a:p>
        </p:txBody>
      </p:sp>
      <p:pic>
        <p:nvPicPr>
          <p:cNvPr id="8195" name="Picture 3" descr="DSC074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" t="1971" r="3018" b="6882"/>
          <a:stretch>
            <a:fillRect/>
          </a:stretch>
        </p:blipFill>
        <p:spPr bwMode="auto">
          <a:xfrm>
            <a:off x="4499992" y="297522"/>
            <a:ext cx="3917332" cy="574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63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</TotalTime>
  <Words>347</Words>
  <Application>Microsoft Office PowerPoint</Application>
  <PresentationFormat>Экран 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584</dc:creator>
  <cp:lastModifiedBy>584</cp:lastModifiedBy>
  <cp:revision>4</cp:revision>
  <dcterms:created xsi:type="dcterms:W3CDTF">2021-12-15T11:02:29Z</dcterms:created>
  <dcterms:modified xsi:type="dcterms:W3CDTF">2021-12-15T13:02:33Z</dcterms:modified>
</cp:coreProperties>
</file>