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62" r:id="rId3"/>
    <p:sldId id="266" r:id="rId4"/>
    <p:sldId id="256" r:id="rId5"/>
    <p:sldId id="257" r:id="rId6"/>
    <p:sldId id="258" r:id="rId7"/>
    <p:sldId id="259" r:id="rId8"/>
    <p:sldId id="260" r:id="rId9"/>
    <p:sldId id="267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27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10" Type="http://schemas.openxmlformats.org/officeDocument/2006/relationships/image" Target="../media/image27.pn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10" Type="http://schemas.openxmlformats.org/officeDocument/2006/relationships/image" Target="../media/image27.pn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7200" dirty="0" smtClean="0"/>
              <a:t>Великие ученые биологи</a:t>
            </a:r>
            <a:endParaRPr lang="ru-RU" sz="72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err="1" smtClean="0"/>
              <a:t>Кроссенс</a:t>
            </a:r>
            <a:r>
              <a:rPr lang="ru-RU" sz="6600" b="1" dirty="0" smtClean="0"/>
              <a:t> </a:t>
            </a:r>
            <a:br>
              <a:rPr lang="ru-RU" sz="6600" b="1" dirty="0" smtClean="0"/>
            </a:br>
            <a:r>
              <a:rPr lang="ru-RU" sz="6600" b="1" dirty="0" smtClean="0"/>
              <a:t>по теме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5864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408280"/>
              </p:ext>
            </p:extLst>
          </p:nvPr>
        </p:nvGraphicFramePr>
        <p:xfrm>
          <a:off x="611559" y="404663"/>
          <a:ext cx="8136906" cy="59766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2302"/>
                <a:gridCol w="2712302"/>
                <a:gridCol w="2712302"/>
              </a:tblGrid>
              <a:tr h="19922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600" b="1" dirty="0" err="1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endParaRPr lang="ru-RU" sz="9600" b="1" dirty="0" smtClean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222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222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23928" y="620688"/>
            <a:ext cx="15888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/>
              <a:t>си</a:t>
            </a:r>
            <a:endParaRPr lang="ru-RU" sz="9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397468"/>
            <a:ext cx="1653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бо</a:t>
            </a:r>
            <a:endParaRPr lang="ru-RU" sz="96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8155" y="2708920"/>
            <a:ext cx="14350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за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49111" y="2505737"/>
            <a:ext cx="24801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err="1" smtClean="0">
                <a:solidFill>
                  <a:srgbClr val="FFFF00"/>
                </a:solidFill>
              </a:rPr>
              <a:t>вни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0232" y="2676587"/>
            <a:ext cx="17091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ма</a:t>
            </a:r>
            <a:endParaRPr lang="ru-RU" sz="96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8779" y="4725144"/>
            <a:ext cx="17972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ни</a:t>
            </a:r>
            <a:endParaRPr lang="ru-RU" sz="96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4630" y="4739988"/>
            <a:ext cx="8467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C00000"/>
                </a:solidFill>
              </a:rPr>
              <a:t>е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1753" y="4567248"/>
            <a:ext cx="13099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!!!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177116"/>
              </p:ext>
            </p:extLst>
          </p:nvPr>
        </p:nvGraphicFramePr>
        <p:xfrm>
          <a:off x="395535" y="404663"/>
          <a:ext cx="8352930" cy="60486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4310"/>
                <a:gridCol w="2784310"/>
                <a:gridCol w="2784310"/>
              </a:tblGrid>
              <a:tr h="20162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C:\Users\user\Desktop\18342f6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656" y="565314"/>
            <a:ext cx="156479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s12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74035"/>
            <a:ext cx="174334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6638bca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220" y="540365"/>
            <a:ext cx="151137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Desktop\c185ce1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50" y="2515963"/>
            <a:ext cx="169233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user\Desktop\hello_html_63dd69e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557195"/>
            <a:ext cx="161443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user\Desktop\264cf3cf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16" y="4557195"/>
            <a:ext cx="163537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user\Desktop\s12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16" y="2515963"/>
            <a:ext cx="182278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user\Desktop\s12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656" y="4559111"/>
            <a:ext cx="174334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2531" y="2411052"/>
            <a:ext cx="238777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Великие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ученые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биологи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2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36904" cy="5256584"/>
          </a:xfrm>
        </p:spPr>
        <p:txBody>
          <a:bodyPr>
            <a:normAutofit/>
          </a:bodyPr>
          <a:lstStyle/>
          <a:p>
            <a:r>
              <a:rPr lang="ru-RU" dirty="0" smtClean="0"/>
              <a:t>1. Рассмотрите картинки. Они связаны с жизнью и научной деятельностью великого биолога.</a:t>
            </a:r>
            <a:br>
              <a:rPr lang="ru-RU" dirty="0" smtClean="0"/>
            </a:br>
            <a:r>
              <a:rPr lang="ru-RU" dirty="0" smtClean="0"/>
              <a:t>2. Портрет какого ученого  должен находиться на месте вопроса?</a:t>
            </a:r>
            <a:br>
              <a:rPr lang="ru-RU" dirty="0" smtClean="0"/>
            </a:br>
            <a:r>
              <a:rPr lang="ru-RU" dirty="0" smtClean="0"/>
              <a:t>3. Назовите фамилию ученого и объясните свою догадку.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13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371010"/>
              </p:ext>
            </p:extLst>
          </p:nvPr>
        </p:nvGraphicFramePr>
        <p:xfrm>
          <a:off x="755573" y="476669"/>
          <a:ext cx="7704858" cy="57606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8286"/>
                <a:gridCol w="2568286"/>
                <a:gridCol w="2568286"/>
              </a:tblGrid>
              <a:tr h="19202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02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02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user\Desktop\Darwin's_finch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30940"/>
            <a:ext cx="190728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KU6L7E5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710940"/>
            <a:ext cx="232258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P322L3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528" y="2330940"/>
            <a:ext cx="2016224" cy="214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0642R4F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819" y="2502018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iV5WKNVY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20" y="530940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Leg1WOsqKfHlsJ7LtHTP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59" y="4545104"/>
            <a:ext cx="216216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iTR23A3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406" y="4365104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slide-2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200" y="4365104"/>
            <a:ext cx="240326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Man-With-Question-0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170" y="2502018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52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159948"/>
              </p:ext>
            </p:extLst>
          </p:nvPr>
        </p:nvGraphicFramePr>
        <p:xfrm>
          <a:off x="539553" y="404663"/>
          <a:ext cx="8136903" cy="59766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2301"/>
                <a:gridCol w="2712301"/>
                <a:gridCol w="2712301"/>
              </a:tblGrid>
              <a:tr h="199222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222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222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Users\user\Desktop\i03KYALM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213198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iL55V85N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48680"/>
            <a:ext cx="239625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i4F8ZL6J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15" y="4437112"/>
            <a:ext cx="254250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iFQLY9AH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675" y="4437112"/>
            <a:ext cx="225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esktop\iOLB24G2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41" y="2508110"/>
            <a:ext cx="240187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user\Desktop\img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user\Desktop\iX5EOHL6P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48680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user\Desktop\iV8077MOC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34" y="2508110"/>
            <a:ext cx="240187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2528888"/>
            <a:ext cx="179863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4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524310"/>
              </p:ext>
            </p:extLst>
          </p:nvPr>
        </p:nvGraphicFramePr>
        <p:xfrm>
          <a:off x="467544" y="476672"/>
          <a:ext cx="8136903" cy="58326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04323"/>
                <a:gridCol w="2616290"/>
                <a:gridCol w="2616290"/>
              </a:tblGrid>
              <a:tr h="19442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42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42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user\Desktop\355781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240024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van-Pavlov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528680"/>
            <a:ext cx="303157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800px-Pavlov_House_Ryaz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144" y="4465307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s12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15" y="4465307"/>
            <a:ext cx="270122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pav-51154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680"/>
            <a:ext cx="2088232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i4TPZRLR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994" y="4465307"/>
            <a:ext cx="240187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iPEDF3Z6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554" y="728680"/>
            <a:ext cx="25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prostaja_reflectornaja_dug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269" y="548680"/>
            <a:ext cx="190332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2528888"/>
            <a:ext cx="179863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54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266431"/>
              </p:ext>
            </p:extLst>
          </p:nvPr>
        </p:nvGraphicFramePr>
        <p:xfrm>
          <a:off x="683568" y="548681"/>
          <a:ext cx="7992888" cy="5688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6"/>
                <a:gridCol w="2664296"/>
                <a:gridCol w="2664296"/>
              </a:tblGrid>
              <a:tr h="1896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62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6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Users\user\Desktop\102_X7I8T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07" y="476672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108_KMllGn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07" y="2492696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iY30I6A2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69" y="4330633"/>
            <a:ext cx="240187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i70LLTEM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87517"/>
            <a:ext cx="234193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0006-002-Po-mneniju-I.M.-Sechenova-refleksy-golovnogo-mozga-vkljuchajut-tri-zven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32696"/>
            <a:ext cx="205714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esktop\iF5GHRFWP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763" y="2492696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user\Desktop\iABS1W91Q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171" y="4367955"/>
            <a:ext cx="201176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user\Desktop\db4bb144e36c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919" y="4330633"/>
            <a:ext cx="174787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2528888"/>
            <a:ext cx="179863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52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454812"/>
              </p:ext>
            </p:extLst>
          </p:nvPr>
        </p:nvGraphicFramePr>
        <p:xfrm>
          <a:off x="395536" y="332655"/>
          <a:ext cx="8352927" cy="60486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4309"/>
                <a:gridCol w="2784309"/>
                <a:gridCol w="2784309"/>
              </a:tblGrid>
              <a:tr h="20162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user\Desktop\iDYOBMLD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67140"/>
            <a:ext cx="253687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s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7140"/>
            <a:ext cx="226219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iYL9WUTJ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855" y="2391542"/>
            <a:ext cx="270676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gregor-mendel-7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226219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esktop\iQHBADR7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622" y="461961"/>
            <a:ext cx="299999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esktop\iEZGJ3I6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478" y="4184863"/>
            <a:ext cx="1984285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\Desktop\i607OO88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756" y="4498424"/>
            <a:ext cx="247915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user\Desktop\qggdsoaur%20ixxdfn%20g%20qgcswourzphr%20mknwqwr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56" y="4318424"/>
            <a:ext cx="193800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2528888"/>
            <a:ext cx="179863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88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943769"/>
              </p:ext>
            </p:extLst>
          </p:nvPr>
        </p:nvGraphicFramePr>
        <p:xfrm>
          <a:off x="539553" y="476672"/>
          <a:ext cx="7920879" cy="59766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0293"/>
                <a:gridCol w="2640293"/>
                <a:gridCol w="2640293"/>
              </a:tblGrid>
              <a:tr h="19922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22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22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37896"/>
            <a:ext cx="2090737" cy="18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897" y="1461684"/>
            <a:ext cx="1920875" cy="215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94107"/>
            <a:ext cx="1927225" cy="215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05064"/>
            <a:ext cx="1920875" cy="215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738" y="4005064"/>
            <a:ext cx="1920875" cy="215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300096"/>
            <a:ext cx="79810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/>
              <a:t>Проверьте себя</a:t>
            </a:r>
            <a:endParaRPr lang="ru-RU" sz="8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39270" y="1461684"/>
            <a:ext cx="372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1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80595" y="1253175"/>
            <a:ext cx="4331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2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8317" y="1458366"/>
            <a:ext cx="4187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3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8576" y="3782744"/>
            <a:ext cx="453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4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1214" y="3837852"/>
            <a:ext cx="425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5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1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359</TotalTime>
  <Words>40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Кроссенс  по теме</vt:lpstr>
      <vt:lpstr>Презентация PowerPoint</vt:lpstr>
      <vt:lpstr>1. Рассмотрите картинки. Они связаны с жизнью и научной деятельностью великого биолога. 2. Портрет какого ученого  должен находиться на месте вопроса? 3. Назовите фамилию ученого и объясните свою догадку.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2020-03-31T12:16:22Z</dcterms:created>
  <dcterms:modified xsi:type="dcterms:W3CDTF">2023-01-06T10:10:38Z</dcterms:modified>
</cp:coreProperties>
</file>