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7" r:id="rId8"/>
    <p:sldId id="263" r:id="rId9"/>
    <p:sldId id="264" r:id="rId10"/>
    <p:sldId id="262" r:id="rId11"/>
    <p:sldId id="265" r:id="rId12"/>
    <p:sldId id="266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4.png"/><Relationship Id="rId5" Type="http://schemas.openxmlformats.org/officeDocument/2006/relationships/image" Target="../media/image29.png"/><Relationship Id="rId10" Type="http://schemas.openxmlformats.org/officeDocument/2006/relationships/image" Target="../media/image31.png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file:///C:\Users\PC\Desktop\&#1055;&#1056;&#1045;&#1047;&#1045;&#1053;&#1058;&#1040;&#1062;&#1048;&#1071;\&#1056;&#1091;&#1089;&#1089;&#1082;&#1072;&#1103;%20&#1085;&#1072;&#1088;&#1086;&#1076;&#1085;&#1072;&#1103;%20&#1087;&#1077;&#1089;&#1085;&#1103;%20&#171;&#1054;&#1089;&#1077;&#1085;&#1100;,%20&#1086;&#1089;&#1077;&#1085;&#1100;%20&#1079;&#1072;&#1082;&#1083;&#1080;&#1095;&#1082;&#1072;&#187;%20(256%20%20kbps).mp3" TargetMode="Externa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gif"/><Relationship Id="rId4" Type="http://schemas.openxmlformats.org/officeDocument/2006/relationships/audio" Target="file:///C:\Users\PC\Desktop\&#1055;&#1056;&#1045;&#1047;&#1045;&#1053;&#1058;&#1040;&#1062;&#1048;&#1071;\&#1056;&#1091;&#1089;&#1089;&#1082;&#1072;&#1103;%20&#1085;&#1072;&#1088;&#1086;&#1076;&#1085;&#1072;&#1103;%20&#1087;&#1077;&#1089;&#1085;&#1103;%20&#171;&#1054;&#1089;&#1077;&#1085;&#1100;,%20&#1086;&#1089;&#1077;&#1085;&#1100;%20&#1079;&#1072;&#1082;&#1083;&#1080;&#1095;&#1082;&#1072;&#187;%20(256%20%20kbps).mp3" TargetMode="External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file:///C:\Users\PC\Desktop\&#1055;&#1056;&#1045;&#1047;&#1045;&#1053;&#1058;&#1040;&#1062;&#1048;&#1071;\AAAAAAAAAAAAAAAAAAAAAAAAAA.mp3" TargetMode="External"/><Relationship Id="rId7" Type="http://schemas.openxmlformats.org/officeDocument/2006/relationships/image" Target="../media/image11.png"/><Relationship Id="rId12" Type="http://schemas.openxmlformats.org/officeDocument/2006/relationships/image" Target="../media/image24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33.gi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audio" Target="file:///C:\Users\PC\Desktop\&#1055;&#1056;&#1045;&#1047;&#1045;&#1053;&#1058;&#1040;&#1062;&#1048;&#1071;\AAAAAAAAAAAAAAAAAAAAAAAAAA.mp3" TargetMode="Externa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PC\Desktop\&#1055;&#1056;&#1045;&#1047;&#1045;&#1053;&#1058;&#1040;&#1062;&#1048;&#1071;\golubojj-vagon-pesnya-iz-multfilma-krokodil-gena-i-cheburashka-64241675_ElbRFLgB.mp3" TargetMode="External"/><Relationship Id="rId1" Type="http://schemas.microsoft.com/office/2007/relationships/media" Target="file:///C:\Users\PC\Desktop\&#1055;&#1056;&#1045;&#1047;&#1045;&#1053;&#1058;&#1040;&#1062;&#1048;&#1071;\golubojj-vagon-pesnya-iz-multfilma-krokodil-gena-i-cheburashka-64241675_ElbRFLgB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PC\Desktop\&#1055;&#1056;&#1045;&#1047;&#1045;&#1053;&#1058;&#1040;&#1062;&#1048;&#1071;\zvonok-v-shkole-zvuk-zvonka.mp3" TargetMode="External"/><Relationship Id="rId1" Type="http://schemas.microsoft.com/office/2007/relationships/media" Target="file:///C:\Users\PC\Desktop\&#1055;&#1056;&#1045;&#1047;&#1045;&#1053;&#1058;&#1040;&#1062;&#1048;&#1071;\zvonok-v-shkole-zvuk-zvonka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C:\Users\PC\Desktop\&#1055;&#1056;&#1045;&#1047;&#1045;&#1053;&#1058;&#1040;&#1062;&#1048;&#1071;\zvonok-v-shkole-zvuk-zvonka.mp3" TargetMode="External"/><Relationship Id="rId1" Type="http://schemas.microsoft.com/office/2007/relationships/media" Target="file:///C:\Users\PC\Desktop\&#1055;&#1056;&#1045;&#1047;&#1045;&#1053;&#1058;&#1040;&#1062;&#1048;&#1071;\zvonok-v-shkole-zvuk-zvonk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PC\Desktop\&#1055;&#1056;&#1045;&#1047;&#1045;&#1053;&#1058;&#1040;&#1062;&#1048;&#1071;\golubojj-vagon-pesnya-iz-multfilma-krokodil-gena-i-cheburashka-64241675_ElbRFLgB.mp3" TargetMode="External"/><Relationship Id="rId1" Type="http://schemas.microsoft.com/office/2007/relationships/media" Target="file:///C:\Users\PC\Desktop\&#1055;&#1056;&#1045;&#1047;&#1045;&#1053;&#1058;&#1040;&#1062;&#1048;&#1071;\golubojj-vagon-pesnya-iz-multfilma-krokodil-gena-i-cheburashka-64241675_ElbRFLgB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4.png"/><Relationship Id="rId3" Type="http://schemas.microsoft.com/office/2007/relationships/media" Target="file:///C:\Users\PC\Desktop\&#1055;&#1056;&#1045;&#1047;&#1045;&#1053;&#1058;&#1040;&#1062;&#1048;&#1071;\little-baby-crying-m19hsrvu_Z2rSdyhO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6" Type="http://schemas.openxmlformats.org/officeDocument/2006/relationships/image" Target="../media/image17.png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audio" Target="file:///C:\Users\PC\Desktop\&#1055;&#1056;&#1045;&#1047;&#1045;&#1053;&#1058;&#1040;&#1062;&#1048;&#1071;\&#1050;&#1086;&#1083;&#1099;&#1073;&#1077;&#1083;.mp3" TargetMode="External"/><Relationship Id="rId11" Type="http://schemas.openxmlformats.org/officeDocument/2006/relationships/image" Target="../media/image13.png"/><Relationship Id="rId5" Type="http://schemas.microsoft.com/office/2007/relationships/media" Target="file:///C:\Users\PC\Desktop\&#1055;&#1056;&#1045;&#1047;&#1045;&#1053;&#1058;&#1040;&#1062;&#1048;&#1071;\&#1050;&#1086;&#1083;&#1099;&#1073;&#1077;&#1083;.mp3" TargetMode="External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audio" Target="file:///C:\Users\PC\Desktop\&#1055;&#1056;&#1045;&#1047;&#1045;&#1053;&#1058;&#1040;&#1062;&#1048;&#1071;\little-baby-crying-m19hsrvu_Z2rSdyhO.mp3" TargetMode="External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12" Type="http://schemas.openxmlformats.org/officeDocument/2006/relationships/image" Target="../media/image13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22.jpeg"/><Relationship Id="rId5" Type="http://schemas.openxmlformats.org/officeDocument/2006/relationships/image" Target="../media/image11.png"/><Relationship Id="rId10" Type="http://schemas.openxmlformats.org/officeDocument/2006/relationships/image" Target="../media/image21.jpeg"/><Relationship Id="rId4" Type="http://schemas.openxmlformats.org/officeDocument/2006/relationships/image" Target="../media/image1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PC\Desktop\&#1055;&#1056;&#1045;&#1047;&#1045;&#1053;&#1058;&#1040;&#1062;&#1048;&#1071;\cvety-bogatyrskaia-sila-wwwhotplayerru_OZwNUziz.mp3" TargetMode="External"/><Relationship Id="rId1" Type="http://schemas.microsoft.com/office/2007/relationships/media" Target="file:///C:\Users\PC\Desktop\&#1055;&#1056;&#1045;&#1047;&#1045;&#1053;&#1058;&#1040;&#1062;&#1048;&#1071;\cvety-bogatyrskaia-sila-wwwhotplayerru_OZwNUziz.mp3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file:///C:\Users\PC\Desktop\&#1055;&#1056;&#1045;&#1047;&#1045;&#1053;&#1058;&#1040;&#1062;&#1048;&#1071;\standartnaia-zapis-4_MKCSOZj1.mp3" TargetMode="External"/><Relationship Id="rId7" Type="http://schemas.openxmlformats.org/officeDocument/2006/relationships/image" Target="../media/image11.png"/><Relationship Id="rId12" Type="http://schemas.openxmlformats.org/officeDocument/2006/relationships/image" Target="../media/image24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4" Type="http://schemas.openxmlformats.org/officeDocument/2006/relationships/audio" Target="file:///C:\Users\PC\Desktop\&#1055;&#1056;&#1045;&#1047;&#1045;&#1053;&#1058;&#1040;&#1062;&#1048;&#1071;\standartnaia-zapis-4_MKCSOZj1.mp3" TargetMode="External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file:///C:\Users\PC\Desktop\&#1055;&#1056;&#1045;&#1047;&#1045;&#1053;&#1058;&#1040;&#1062;&#1048;&#1071;\5-1.mp3" TargetMode="External"/><Relationship Id="rId1" Type="http://schemas.microsoft.com/office/2007/relationships/media" Target="file:///C:\Users\PC\Desktop\&#1055;&#1056;&#1045;&#1047;&#1045;&#1053;&#1058;&#1040;&#1062;&#1048;&#1071;\5-1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0910" y="2996952"/>
            <a:ext cx="7523090" cy="423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620910" y="1110806"/>
            <a:ext cx="5760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«Путешествие Чебурашки по просторам устного народного творчества»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097158"/>
            <a:ext cx="3384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учитель-логопед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высшей квалификационной категории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Бабушкина Елена Дмитриевна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Целевая аудитория: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дети старшего дошкольного и младшего школьного возраста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415D-0F14-43FF-B987-146783332CA1}"/>
              </a:ext>
            </a:extLst>
          </p:cNvPr>
          <p:cNvSpPr txBox="1"/>
          <p:nvPr/>
        </p:nvSpPr>
        <p:spPr>
          <a:xfrm>
            <a:off x="683568" y="332655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дошкольное образовательное учреждение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Павлово»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B587AA-A34C-4978-9DED-D49D18D7C37B}"/>
              </a:ext>
            </a:extLst>
          </p:cNvPr>
          <p:cNvSpPr txBox="1"/>
          <p:nvPr/>
        </p:nvSpPr>
        <p:spPr>
          <a:xfrm>
            <a:off x="3851920" y="630932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4665"/>
            <a:ext cx="9144000" cy="645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-243408"/>
            <a:ext cx="379982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7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ЗАГАДОЧНАЯ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Овальная выноска 15"/>
          <p:cNvSpPr/>
          <p:nvPr/>
        </p:nvSpPr>
        <p:spPr>
          <a:xfrm flipH="1">
            <a:off x="3059832" y="260648"/>
            <a:ext cx="3960440" cy="18722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7904" y="548680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минуту в землю врос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Разноцветный чудо-мост.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Чудо-мастер мастерил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Мост высокий без перил.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260648"/>
            <a:ext cx="26252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3851920" y="692696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Летит огневая стрела,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Никто её не поймает: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Ни царь, ни царица,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Ни красная девица.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1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491880" y="620688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Гуляю в поле, летаю на воле,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Кручу, бурчу, знать никого не хочу.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Вдоль села пробегаю,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Сугробы наметаю.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16" grpId="0" animBg="1"/>
      <p:bldP spid="18" grpId="0"/>
      <p:bldP spid="18" grpId="1"/>
      <p:bldP spid="21" grpId="0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7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ПРИРОДНАЯ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12" name="Русская народная песня «Осень, осень закличка» (256  kbps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55576" y="260648"/>
            <a:ext cx="304800" cy="304800"/>
          </a:xfrm>
          <a:prstGeom prst="rect">
            <a:avLst/>
          </a:prstGeom>
        </p:spPr>
      </p:pic>
      <p:pic>
        <p:nvPicPr>
          <p:cNvPr id="13" name="Рисунок 12" descr="image (24)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528" y="980728"/>
            <a:ext cx="6657975" cy="3276600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1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Овальная выноска 9"/>
          <p:cNvSpPr/>
          <p:nvPr/>
        </p:nvSpPr>
        <p:spPr>
          <a:xfrm flipH="1">
            <a:off x="4355976" y="188640"/>
            <a:ext cx="3384376" cy="151216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60032" y="332656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Человек издавна почитал природу!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Слагал о ней песни, загадки…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88024" y="188640"/>
            <a:ext cx="2520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Чтобы призвать хорошую погоду, богатый урожай, народ использовал особый жанр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заклички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3312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10" grpId="0" animBg="1"/>
      <p:bldP spid="10" grpId="1" animBg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7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ДРУЖЕЛЮБНАЯ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10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38976f988549c58e1aeecab77796d76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691680" y="4005064"/>
            <a:ext cx="5652120" cy="2643047"/>
          </a:xfrm>
          <a:prstGeom prst="rect">
            <a:avLst/>
          </a:prstGeom>
        </p:spPr>
      </p:pic>
      <p:sp>
        <p:nvSpPr>
          <p:cNvPr id="11" name="Овальная выноска 10"/>
          <p:cNvSpPr/>
          <p:nvPr/>
        </p:nvSpPr>
        <p:spPr>
          <a:xfrm>
            <a:off x="611560" y="2492896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AAAAAAAAAAAAAAAAAAAAAAAAA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99592" y="260648"/>
            <a:ext cx="304800" cy="304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43608" y="263691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Гена, почему ребята на этой станции такие весёлые и никогда не ссорятся?</a:t>
            </a:r>
          </a:p>
        </p:txBody>
      </p:sp>
      <p:sp>
        <p:nvSpPr>
          <p:cNvPr id="14" name="Овальная выноска 13"/>
          <p:cNvSpPr/>
          <p:nvPr/>
        </p:nvSpPr>
        <p:spPr>
          <a:xfrm flipH="1">
            <a:off x="3419872" y="188640"/>
            <a:ext cx="4176464" cy="151216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404664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Русский фольклор всегда поддерживает дружбу! Для этого народ придумал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мирилки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считалки.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576" y="2780928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Как здорово! Мне очень понравился русский фольклор!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67944" y="62068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Я очень рад! А нам пора возвращаться в класс!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747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11" grpId="0" animBg="1"/>
      <p:bldP spid="11" grpId="1" animBg="1"/>
      <p:bldP spid="11" grpId="2" animBg="1"/>
      <p:bldP spid="11" grpId="3" animBg="1"/>
      <p:bldP spid="13" grpId="0"/>
      <p:bldP spid="13" grpId="1"/>
      <p:bldP spid="14" grpId="0" animBg="1"/>
      <p:bldP spid="14" grpId="1" animBg="1"/>
      <p:bldP spid="14" grpId="2" animBg="1"/>
      <p:bldP spid="14" grpId="3" animBg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260687625_8e4ff05d055097ff058de5af05d6c446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4" name="golubojj-vagon-pesnya-iz-multfilma-krokodil-gena-i-cheburashka-64241675_ElbRFLg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4" name="AutoShape 8" descr="Process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312" y="116632"/>
            <a:ext cx="6192688" cy="4196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 l="19167" r="48333"/>
          <a:stretch>
            <a:fillRect/>
          </a:stretch>
        </p:blipFill>
        <p:spPr bwMode="auto">
          <a:xfrm>
            <a:off x="251520" y="1412776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716016" y="69269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Фольклор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1403648" y="260648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645024"/>
            <a:ext cx="5976664" cy="336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691680" y="620688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Ну что, Чебурашка, понравилось тебе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наше путешествие?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37420" y="45234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напиши на доске все жанры фольклора, которые ты запомнил.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79912" y="1124744"/>
            <a:ext cx="3168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сказки, </a:t>
            </a:r>
          </a:p>
          <a:p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- пословицы, поговорки, 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Monotype Corsiva" pitchFamily="66" charset="0"/>
              </a:rPr>
              <a:t>пестушки</a:t>
            </a: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, 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прибаутки,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колыбельные песни, 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считалочки,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былины, небылицы,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Monotype Corsiva" pitchFamily="66" charset="0"/>
              </a:rPr>
              <a:t>заклички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flipH="1">
            <a:off x="4932040" y="2492896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4048" y="2780928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Ребята, а вы запомнили для чего нужны разные жанры фольклора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64088" y="299695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Да, очень понравилось!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animBg="1"/>
      <p:bldP spid="9" grpId="0"/>
      <p:bldP spid="9" grpId="1"/>
      <p:bldP spid="13" grpId="0"/>
      <p:bldP spid="13" grpId="1"/>
      <p:bldP spid="15" grpId="0" build="p"/>
      <p:bldP spid="10" grpId="0" animBg="1"/>
      <p:bldP spid="10" grpId="1" animBg="1"/>
      <p:bldP spid="10" grpId="2" animBg="1"/>
      <p:bldP spid="10" grpId="3" animBg="1"/>
      <p:bldP spid="16" grpId="0"/>
      <p:bldP spid="16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844824"/>
            <a:ext cx="4236858" cy="564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07704" y="404664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</a:p>
          <a:p>
            <a:pPr algn="ctr"/>
            <a:r>
              <a:rPr lang="ru-RU" sz="36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Урок окончен!</a:t>
            </a:r>
          </a:p>
        </p:txBody>
      </p:sp>
      <p:pic>
        <p:nvPicPr>
          <p:cNvPr id="7" name="zvonok-v-shkole-zvuk-zvon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4" name="AutoShape 8" descr="Process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51312" y="116632"/>
            <a:ext cx="6192688" cy="4196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print"/>
          <a:srcRect l="19167" r="48333"/>
          <a:stretch>
            <a:fillRect/>
          </a:stretch>
        </p:blipFill>
        <p:spPr bwMode="auto">
          <a:xfrm>
            <a:off x="251520" y="1412776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789040"/>
            <a:ext cx="2808312" cy="292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788024" y="1124744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Monotype Corsiva" pitchFamily="66" charset="0"/>
              </a:rPr>
              <a:t>Фольклор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1187624" y="188640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zvonok-v-shkole-zvuk-zvon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95536" y="188640"/>
            <a:ext cx="304800" cy="30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75656" y="33265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Здравствуй,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Сегодня на уроке я познакомлю тебя с русским фольклором.</a:t>
            </a:r>
          </a:p>
        </p:txBody>
      </p:sp>
      <p:sp>
        <p:nvSpPr>
          <p:cNvPr id="11" name="Овальная выноска 10"/>
          <p:cNvSpPr/>
          <p:nvPr/>
        </p:nvSpPr>
        <p:spPr>
          <a:xfrm flipH="1">
            <a:off x="4644008" y="2564904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292494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что это такое – фольклор?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3648" y="332656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Это устное народное творчество, которое передаётся из поколения в поколение.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2040" y="2636912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Мне это совсем не интересно!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Я апельсины люблю!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От них мне весело.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47664" y="54868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Хорошо, я угощу тебя апельсинами.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5301208"/>
            <a:ext cx="2069976" cy="116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6016" y="3617640"/>
            <a:ext cx="576064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1475656" y="332656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Тогда мы отправимся в увлекательное путешествие по просторам фольклора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76056" y="27809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Теперь я в хорошем настроении и готов к уроку!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  <p:bldP spid="10" grpId="0"/>
      <p:bldP spid="10" grpId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20" grpId="0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260687625_8e4ff05d055097ff058de5af05d6c446_8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4" name="golubojj-vagon-pesnya-iz-multfilma-krokodil-gena-i-cheburashka-64241675_ElbRFLg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9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МЛАДЕНЧЕСКАЯ</a:t>
            </a:r>
          </a:p>
        </p:txBody>
      </p:sp>
      <p:pic>
        <p:nvPicPr>
          <p:cNvPr id="9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2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print"/>
          <a:srcRect l="22807" r="21053"/>
          <a:stretch>
            <a:fillRect/>
          </a:stretch>
        </p:blipFill>
        <p:spPr bwMode="auto">
          <a:xfrm>
            <a:off x="3203848" y="3645024"/>
            <a:ext cx="2808312" cy="291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little-baby-crying-m19hsrvu_Z2rSdyhO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1043608" y="260648"/>
            <a:ext cx="304800" cy="30480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2483768" y="2204864"/>
            <a:ext cx="44644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Колыбел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1691680" y="260648"/>
            <a:ext cx="304800" cy="304800"/>
          </a:xfrm>
          <a:prstGeom prst="rect">
            <a:avLst/>
          </a:prstGeom>
        </p:spPr>
      </p:pic>
      <p:sp>
        <p:nvSpPr>
          <p:cNvPr id="12" name="Овальная выноска 11"/>
          <p:cNvSpPr/>
          <p:nvPr/>
        </p:nvSpPr>
        <p:spPr>
          <a:xfrm>
            <a:off x="539552" y="2564904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292494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Гена, а почему малыш плачет?</a:t>
            </a:r>
          </a:p>
        </p:txBody>
      </p:sp>
      <p:sp>
        <p:nvSpPr>
          <p:cNvPr id="15" name="Овальная выноска 14"/>
          <p:cNvSpPr/>
          <p:nvPr/>
        </p:nvSpPr>
        <p:spPr>
          <a:xfrm flipH="1">
            <a:off x="4644008" y="260648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2040" y="54868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Возможно, он голоден или замёрз, а может быть он скучает по маме.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4048" y="548680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 фольклором человек знакомится ещё в раннем детстве.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88024" y="40466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Колыбельная матери успокаивает малыша, а весёлые прибаутки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пестушки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веселят.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42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601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" grpId="0"/>
      <p:bldP spid="12" grpId="0" animBg="1"/>
      <p:bldP spid="12" grpId="1" animBg="1"/>
      <p:bldP spid="13" grpId="0"/>
      <p:bldP spid="13" grpId="1"/>
      <p:bldP spid="15" grpId="0" animBg="1"/>
      <p:bldP spid="15" grpId="1" animBg="1"/>
      <p:bldP spid="15" grpId="2" animBg="1"/>
      <p:bldP spid="17" grpId="0"/>
      <p:bldP spid="17" grpId="1"/>
      <p:bldP spid="18" grpId="0"/>
      <p:bldP spid="18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5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СКАЗОЧНАЯ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764704"/>
            <a:ext cx="769637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1124744"/>
            <a:ext cx="555732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03648" y="1124744"/>
            <a:ext cx="5544616" cy="293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1124744"/>
            <a:ext cx="5544616" cy="292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03648" y="1124744"/>
            <a:ext cx="556832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3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Овальная выноска 13"/>
          <p:cNvSpPr/>
          <p:nvPr/>
        </p:nvSpPr>
        <p:spPr>
          <a:xfrm flipH="1">
            <a:off x="4572000" y="332656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404664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 нами большая книга русских народных сказок.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60032" y="54868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отгадай, какие это сказки! А ребята тебе помогут.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14" grpId="0" animBg="1"/>
      <p:bldP spid="14" grpId="1" animBg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5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БЫЛИННАЯ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76266" cy="6858000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9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Овальная выноска 11"/>
          <p:cNvSpPr/>
          <p:nvPr/>
        </p:nvSpPr>
        <p:spPr>
          <a:xfrm flipH="1">
            <a:off x="3707904" y="476672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69269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Мы попали а в Государственную Третьяковскую галерею.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683568" y="2564904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Ой, Гена, а кто это на картине?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5936" y="83671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Может быть, ребята знают кто это?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95936" y="692696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Да, ребята, молодцы! О русских богатырях сложено много былин.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7584" y="306896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что такое былины?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79912" y="620688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вы умные!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чтобы быть сильными, как богатыри, предлагаю размяться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12" grpId="0" animBg="1"/>
      <p:bldP spid="12" grpId="1" animBg="1"/>
      <p:bldP spid="12" grpId="2" animBg="1"/>
      <p:bldP spid="12" grpId="3" animBg="1"/>
      <p:bldP spid="12" grpId="4" animBg="1"/>
      <p:bldP spid="13" grpId="0"/>
      <p:bldP spid="13" grpId="1"/>
      <p:bldP spid="14" grpId="0" animBg="1"/>
      <p:bldP spid="14" grpId="1" animBg="1"/>
      <p:bldP spid="14" grpId="2" animBg="1"/>
      <p:bldP spid="14" grpId="3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cvety-bogatyrskaia-sila-wwwhotplayerru_OZwNUzi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4" name="Рисунок 3" descr="gena-cheburashka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7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7984" y="184482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ВЕСЁЛАЯ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12" name="Рисунок 11" descr="Снимок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7482952" cy="4824536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1" cstate="print"/>
          <a:srcRect l="19167" r="48333"/>
          <a:stretch>
            <a:fillRect/>
          </a:stretch>
        </p:blipFill>
        <p:spPr bwMode="auto">
          <a:xfrm flipH="1">
            <a:off x="6516216" y="1484784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standartnaia-zapis-4_MKCSOZj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251520" y="116632"/>
            <a:ext cx="304800" cy="304800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 flipH="1">
            <a:off x="4860032" y="404664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692696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Ещё в русском фольклоре есть смешные истории – небылицы.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755576" y="2492896"/>
            <a:ext cx="3240360" cy="144016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2780928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Гена, Гена! Кажется я знаю одну из них! Вот, послушайте!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264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8" grpId="0"/>
      <p:bldP spid="10" grpId="0" animBg="1"/>
      <p:bldP spid="10" grpId="1" animBg="1"/>
      <p:bldP spid="13" grpId="0"/>
      <p:bldP spid="13" grpId="1"/>
      <p:bldP spid="14" grpId="0" animBg="1"/>
      <p:bldP spid="14" grpId="1" animBg="1"/>
      <p:bldP spid="14" grpId="2" animBg="1"/>
      <p:bldP spid="14" grpId="3" animBg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3-02/1676733799_catherineasquithgallery-com-p-svetlo-zelenii-fon-odnotonnii-pastelnii-22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Станция.png"/>
          <p:cNvPicPr>
            <a:picLocks noChangeAspect="1"/>
          </p:cNvPicPr>
          <p:nvPr/>
        </p:nvPicPr>
        <p:blipFill>
          <a:blip r:embed="rId5" cstate="print"/>
          <a:srcRect r="67359" b="539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5976" y="1700808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ПОСЛОВИЦ И ПОГОВОРОК</a:t>
            </a:r>
          </a:p>
        </p:txBody>
      </p:sp>
      <p:pic>
        <p:nvPicPr>
          <p:cNvPr id="5" name="5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645024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8" cstate="print"/>
          <a:srcRect l="19167" r="48333"/>
          <a:stretch>
            <a:fillRect/>
          </a:stretch>
        </p:blipFill>
        <p:spPr bwMode="auto">
          <a:xfrm flipH="1">
            <a:off x="6012160" y="1340768"/>
            <a:ext cx="2737932" cy="56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Снимок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260648"/>
            <a:ext cx="4203914" cy="20628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Снимок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71600" y="908720"/>
            <a:ext cx="4176464" cy="2088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Овальная выноска 11"/>
          <p:cNvSpPr/>
          <p:nvPr/>
        </p:nvSpPr>
        <p:spPr>
          <a:xfrm flipH="1">
            <a:off x="3203848" y="188640"/>
            <a:ext cx="3960440" cy="18722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548680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Мы на станции пословиц и поговорок!</a:t>
            </a:r>
          </a:p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Чебурашка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ребята, какие пословицы и поговорки вы знаете?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683568" y="1988840"/>
            <a:ext cx="3960440" cy="18722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7624" y="2348880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давайте попробуем отгадать, какие пословицы зашифрованы на этих картинках.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12" grpId="0" animBg="1"/>
      <p:bldP spid="12" grpId="1" animBg="1"/>
      <p:bldP spid="13" grpId="0"/>
      <p:bldP spid="13" grpId="1"/>
      <p:bldP spid="14" grpId="0" animBg="1"/>
      <p:bldP spid="14" grpId="1" animBg="1"/>
      <p:bldP spid="15" grpId="0"/>
      <p:bldP spid="1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514</Words>
  <Application>Microsoft Office PowerPoint</Application>
  <PresentationFormat>Экран (4:3)</PresentationFormat>
  <Paragraphs>79</Paragraphs>
  <Slides>15</Slides>
  <Notes>0</Notes>
  <HiddenSlides>0</HiddenSlides>
  <MMClips>18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PC</cp:lastModifiedBy>
  <cp:revision>81</cp:revision>
  <dcterms:created xsi:type="dcterms:W3CDTF">2023-11-27T14:59:22Z</dcterms:created>
  <dcterms:modified xsi:type="dcterms:W3CDTF">2025-08-11T08:58:46Z</dcterms:modified>
</cp:coreProperties>
</file>