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C7EE01B-3F4B-4F17-B597-7A278D91369E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B39A5D4-1341-4E01-ACE5-AE54D1BA0734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78146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EE01B-3F4B-4F17-B597-7A278D91369E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A5D4-1341-4E01-ACE5-AE54D1BA07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560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EE01B-3F4B-4F17-B597-7A278D91369E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A5D4-1341-4E01-ACE5-AE54D1BA07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854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EE01B-3F4B-4F17-B597-7A278D91369E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A5D4-1341-4E01-ACE5-AE54D1BA0734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657261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EE01B-3F4B-4F17-B597-7A278D91369E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A5D4-1341-4E01-ACE5-AE54D1BA07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2313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EE01B-3F4B-4F17-B597-7A278D91369E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A5D4-1341-4E01-ACE5-AE54D1BA07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3204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EE01B-3F4B-4F17-B597-7A278D91369E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A5D4-1341-4E01-ACE5-AE54D1BA07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261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EE01B-3F4B-4F17-B597-7A278D91369E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A5D4-1341-4E01-ACE5-AE54D1BA07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2280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EE01B-3F4B-4F17-B597-7A278D91369E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A5D4-1341-4E01-ACE5-AE54D1BA07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735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EE01B-3F4B-4F17-B597-7A278D91369E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A5D4-1341-4E01-ACE5-AE54D1BA07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383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EE01B-3F4B-4F17-B597-7A278D91369E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A5D4-1341-4E01-ACE5-AE54D1BA07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44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EE01B-3F4B-4F17-B597-7A278D91369E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A5D4-1341-4E01-ACE5-AE54D1BA07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368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EE01B-3F4B-4F17-B597-7A278D91369E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A5D4-1341-4E01-ACE5-AE54D1BA07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255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EE01B-3F4B-4F17-B597-7A278D91369E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A5D4-1341-4E01-ACE5-AE54D1BA07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443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EE01B-3F4B-4F17-B597-7A278D91369E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A5D4-1341-4E01-ACE5-AE54D1BA07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966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EE01B-3F4B-4F17-B597-7A278D91369E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A5D4-1341-4E01-ACE5-AE54D1BA07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746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EE01B-3F4B-4F17-B597-7A278D91369E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9A5D4-1341-4E01-ACE5-AE54D1BA07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007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C7EE01B-3F4B-4F17-B597-7A278D91369E}" type="datetimeFigureOut">
              <a:rPr lang="ru-RU" smtClean="0"/>
              <a:t>31.01.2019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B39A5D4-1341-4E01-ACE5-AE54D1BA07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360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/>
          <p:cNvSpPr>
            <a:spLocks noGrp="1"/>
          </p:cNvSpPr>
          <p:nvPr>
            <p:ph type="subTitle" idx="1"/>
          </p:nvPr>
        </p:nvSpPr>
        <p:spPr>
          <a:xfrm>
            <a:off x="6709372" y="2490710"/>
            <a:ext cx="3744912" cy="34290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altLang="ru-RU" sz="7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 – 9 класс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84813" y="-224851"/>
            <a:ext cx="10882859" cy="2498151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reflection blurRad="6350" stA="50000" endA="300" endPos="55500" dist="101600" dir="5400000" sy="-100000" algn="bl" rotWithShape="0"/>
          </a:effectLst>
        </p:spPr>
        <p:txBody>
          <a:bodyPr anchor="b">
            <a:scene3d>
              <a:camera prst="obliqueTopRight">
                <a:rot lat="0" lon="0" rev="0"/>
              </a:camera>
              <a:lightRig rig="twoPt" dir="t"/>
            </a:scene3d>
            <a:sp3d extrusionH="57150" prstMaterial="dkEdge">
              <a:bevelT h="25400" prst="softRound"/>
              <a:bevelB w="38100" h="38100"/>
            </a:sp3d>
          </a:bodyPr>
          <a:lstStyle/>
          <a:p>
            <a:pPr algn="ctr">
              <a:defRPr/>
            </a:pPr>
            <a:r>
              <a:rPr lang="ru-RU" sz="5400" b="1" dirty="0">
                <a:solidFill>
                  <a:srgbClr val="7030A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ea typeface="+mj-ea"/>
                <a:cs typeface="+mj-cs"/>
              </a:rPr>
              <a:t>Открытое мероприятие</a:t>
            </a:r>
          </a:p>
          <a:p>
            <a:pPr algn="ctr">
              <a:defRPr/>
            </a:pPr>
            <a:r>
              <a:rPr lang="ru-RU" sz="7200" dirty="0">
                <a:solidFill>
                  <a:srgbClr val="7030A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ea typeface="+mj-ea"/>
                <a:cs typeface="+mj-cs"/>
              </a:rPr>
              <a:t>«Физическая чехарда»</a:t>
            </a:r>
            <a:endParaRPr lang="ru-RU" sz="7200" dirty="0">
              <a:solidFill>
                <a:srgbClr val="7030A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9514" y="5240338"/>
            <a:ext cx="46434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3" name="Picture 7" descr="http://www.rzaki.ru/templates/img/small/23dcb35cb9bd5e2be94a2b2f127667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2630113"/>
            <a:ext cx="4862314" cy="358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38358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16080" y="1524929"/>
            <a:ext cx="3707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«Знаешь </a:t>
            </a:r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lvl="0" algn="ctr"/>
            <a:r>
              <a:rPr lang="ru-RU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ли </a:t>
            </a:r>
            <a:r>
              <a:rPr lang="ru-RU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ты физику?»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472" y="-1"/>
            <a:ext cx="5201600" cy="6906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59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66910" y="928671"/>
            <a:ext cx="7815242" cy="313932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6600" b="1" dirty="0">
                <a:ln/>
                <a:solidFill>
                  <a:srgbClr val="00B05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Arial" charset="0"/>
              </a:rPr>
              <a:t>Спасибо за игру!!!</a:t>
            </a:r>
          </a:p>
          <a:p>
            <a:pPr algn="ctr" eaLnBrk="1" hangingPunct="1">
              <a:defRPr/>
            </a:pPr>
            <a:r>
              <a:rPr lang="ru-RU" sz="6600" b="1" dirty="0">
                <a:ln/>
                <a:solidFill>
                  <a:srgbClr val="00B0F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Arial" charset="0"/>
              </a:rPr>
              <a:t>Поздравляем победителей!!!</a:t>
            </a:r>
            <a:endParaRPr lang="ru-RU" sz="4800" b="1" dirty="0">
              <a:ln/>
              <a:solidFill>
                <a:srgbClr val="00B0F0"/>
              </a:solidFill>
              <a:effectLst>
                <a:reflection blurRad="6350" stA="50000" endA="300" endPos="50000" dist="29997" dir="5400000" sy="-100000" algn="bl" rotWithShape="0"/>
              </a:effectLst>
              <a:latin typeface="Arial" charset="0"/>
            </a:endParaRPr>
          </a:p>
        </p:txBody>
      </p:sp>
      <p:pic>
        <p:nvPicPr>
          <p:cNvPr id="40963" name="Picture 4" descr="http://www.playcast.ru/uploads/2015/02/16/1215432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813" y="4286251"/>
            <a:ext cx="2914650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16510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7</TotalTime>
  <Words>23</Words>
  <Application>Microsoft Office PowerPoint</Application>
  <PresentationFormat>Широкоэкранный</PresentationFormat>
  <Paragraphs>7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6" baseType="lpstr">
      <vt:lpstr>Arial</vt:lpstr>
      <vt:lpstr>Impact</vt:lpstr>
      <vt:lpstr>Главное мероприятие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21</dc:creator>
  <cp:lastModifiedBy>21</cp:lastModifiedBy>
  <cp:revision>1</cp:revision>
  <dcterms:created xsi:type="dcterms:W3CDTF">2019-01-31T07:08:43Z</dcterms:created>
  <dcterms:modified xsi:type="dcterms:W3CDTF">2019-01-31T07:15:46Z</dcterms:modified>
</cp:coreProperties>
</file>