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8" r:id="rId4"/>
    <p:sldId id="256" r:id="rId5"/>
    <p:sldId id="260" r:id="rId6"/>
    <p:sldId id="257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129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160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919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079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16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476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71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05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432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61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109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CBBD2-C528-4491-97F6-0FA304EF1B6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3DABC-6B4E-4782-8F06-58E7D4BE9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29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ГУЗЕЛЬ ШАМИЛЕВНА ЯХИНА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651" y="1473567"/>
            <a:ext cx="9853683" cy="538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7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Встречи  с читателями</a:t>
            </a:r>
            <a:endParaRPr lang="ru-RU" b="1" spc="3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757" y="0"/>
            <a:ext cx="4787435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90688"/>
            <a:ext cx="7028597" cy="499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56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237"/>
            <a:ext cx="4429125" cy="52387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17994" y="214644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Я только раз видала рукопашный,</a:t>
            </a:r>
            <a:br>
              <a:rPr lang="ru-RU" b="1" dirty="0">
                <a:solidFill>
                  <a:srgbClr val="0070C0"/>
                </a:solidFill>
                <a:latin typeface="Bookman Old Style" panose="020506040505050202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Раз наяву. И тысячу — во сне.</a:t>
            </a:r>
            <a:br>
              <a:rPr lang="ru-RU" b="1" dirty="0">
                <a:solidFill>
                  <a:srgbClr val="0070C0"/>
                </a:solidFill>
                <a:latin typeface="Bookman Old Style" panose="020506040505050202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Кто говорит, что на войне не страшно,</a:t>
            </a:r>
            <a:br>
              <a:rPr lang="ru-RU" b="1" dirty="0">
                <a:solidFill>
                  <a:srgbClr val="0070C0"/>
                </a:solidFill>
                <a:latin typeface="Bookman Old Style" panose="020506040505050202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Тот ничего не знает о войне.</a:t>
            </a:r>
          </a:p>
        </p:txBody>
      </p:sp>
    </p:spTree>
    <p:extLst>
      <p:ext uri="{BB962C8B-B14F-4D97-AF65-F5344CB8AC3E}">
        <p14:creationId xmlns:p14="http://schemas.microsoft.com/office/powerpoint/2010/main" val="3018603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95" y="947738"/>
            <a:ext cx="4143375" cy="25622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5423" y="-246062"/>
            <a:ext cx="9144000" cy="23876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Милые сестрички…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3817" y="1325847"/>
            <a:ext cx="5524500" cy="581977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150135"/>
            <a:ext cx="9144000" cy="1655762"/>
          </a:xfrm>
        </p:spPr>
        <p:txBody>
          <a:bodyPr>
            <a:normAutofit/>
          </a:bodyPr>
          <a:lstStyle/>
          <a:p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514" y="3509963"/>
            <a:ext cx="3540789" cy="416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356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3723" y="1132764"/>
            <a:ext cx="666920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0" i="0" dirty="0" smtClean="0">
                <a:solidFill>
                  <a:srgbClr val="0070C0"/>
                </a:solidFill>
                <a:effectLst/>
                <a:latin typeface="verdana" panose="020B0604030504040204" pitchFamily="34" charset="0"/>
              </a:rPr>
              <a:t>"В полный рост средь трав родимых встала.</a:t>
            </a:r>
            <a:r>
              <a:rPr lang="ru-RU" sz="3600" b="0" i="0" dirty="0" smtClean="0">
                <a:solidFill>
                  <a:srgbClr val="0070C0"/>
                </a:solidFill>
                <a:effectLst/>
                <a:latin typeface="Helvetica Neue"/>
              </a:rPr>
              <a:t/>
            </a:r>
            <a:br>
              <a:rPr lang="ru-RU" sz="3600" b="0" i="0" dirty="0" smtClean="0">
                <a:solidFill>
                  <a:srgbClr val="0070C0"/>
                </a:solidFill>
                <a:effectLst/>
                <a:latin typeface="Helvetica Neue"/>
              </a:rPr>
            </a:br>
            <a:r>
              <a:rPr lang="ru-RU" sz="3600" b="0" i="0" dirty="0" smtClean="0">
                <a:solidFill>
                  <a:srgbClr val="0070C0"/>
                </a:solidFill>
                <a:effectLst/>
                <a:latin typeface="verdana" panose="020B0604030504040204" pitchFamily="34" charset="0"/>
              </a:rPr>
              <a:t>Грозен, не по-женски грозен взгляд.</a:t>
            </a:r>
            <a:r>
              <a:rPr lang="ru-RU" sz="3600" b="0" i="0" dirty="0" smtClean="0">
                <a:solidFill>
                  <a:srgbClr val="0070C0"/>
                </a:solidFill>
                <a:effectLst/>
                <a:latin typeface="Helvetica Neue"/>
              </a:rPr>
              <a:t/>
            </a:r>
            <a:br>
              <a:rPr lang="ru-RU" sz="3600" b="0" i="0" dirty="0" smtClean="0">
                <a:solidFill>
                  <a:srgbClr val="0070C0"/>
                </a:solidFill>
                <a:effectLst/>
                <a:latin typeface="Helvetica Neue"/>
              </a:rPr>
            </a:br>
            <a:r>
              <a:rPr lang="ru-RU" sz="3600" b="0" i="0" dirty="0" smtClean="0">
                <a:solidFill>
                  <a:srgbClr val="0070C0"/>
                </a:solidFill>
                <a:effectLst/>
                <a:latin typeface="verdana" panose="020B0604030504040204" pitchFamily="34" charset="0"/>
              </a:rPr>
              <a:t>Под немецкий танк она упала,</a:t>
            </a:r>
            <a:r>
              <a:rPr lang="ru-RU" sz="3600" b="0" i="0" dirty="0" smtClean="0">
                <a:solidFill>
                  <a:srgbClr val="0070C0"/>
                </a:solidFill>
                <a:effectLst/>
                <a:latin typeface="Helvetica Neue"/>
              </a:rPr>
              <a:t/>
            </a:r>
            <a:br>
              <a:rPr lang="ru-RU" sz="3600" b="0" i="0" dirty="0" smtClean="0">
                <a:solidFill>
                  <a:srgbClr val="0070C0"/>
                </a:solidFill>
                <a:effectLst/>
                <a:latin typeface="Helvetica Neue"/>
              </a:rPr>
            </a:br>
            <a:r>
              <a:rPr lang="ru-RU" sz="3600" b="0" i="0" dirty="0" smtClean="0">
                <a:solidFill>
                  <a:srgbClr val="0070C0"/>
                </a:solidFill>
                <a:effectLst/>
                <a:latin typeface="verdana" panose="020B0604030504040204" pitchFamily="34" charset="0"/>
              </a:rPr>
              <a:t>Девушка со </a:t>
            </a:r>
            <a:r>
              <a:rPr lang="ru-RU" sz="3600" b="0" i="0" dirty="0" err="1" smtClean="0">
                <a:solidFill>
                  <a:srgbClr val="0070C0"/>
                </a:solidFill>
                <a:effectLst/>
                <a:latin typeface="verdana" panose="020B0604030504040204" pitchFamily="34" charset="0"/>
              </a:rPr>
              <a:t>связкою</a:t>
            </a:r>
            <a:r>
              <a:rPr lang="ru-RU" sz="3600" b="0" i="0" dirty="0" smtClean="0">
                <a:solidFill>
                  <a:srgbClr val="0070C0"/>
                </a:solidFill>
                <a:effectLst/>
                <a:latin typeface="verdana" panose="020B0604030504040204" pitchFamily="34" charset="0"/>
              </a:rPr>
              <a:t> гранат."</a:t>
            </a:r>
            <a:endParaRPr lang="ru-RU" sz="3600" b="0" i="0" dirty="0" smtClean="0">
              <a:solidFill>
                <a:srgbClr val="0070C0"/>
              </a:solidFill>
              <a:effectLst/>
              <a:latin typeface="Helvetica Neue"/>
            </a:endParaRPr>
          </a:p>
          <a:p>
            <a:pPr algn="r"/>
            <a:r>
              <a:rPr lang="ru-RU" sz="3600" b="0" i="0" dirty="0" smtClean="0">
                <a:solidFill>
                  <a:srgbClr val="0070C0"/>
                </a:solidFill>
                <a:effectLst/>
                <a:latin typeface="verdana" panose="020B0604030504040204" pitchFamily="34" charset="0"/>
              </a:rPr>
              <a:t>А. Горбачев</a:t>
            </a:r>
            <a:endParaRPr lang="ru-RU" sz="3600" b="0" i="0" dirty="0">
              <a:solidFill>
                <a:srgbClr val="0070C0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69603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 нынче нам нужна одна победа,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одна на всех,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Мы за ценой не постоим!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90340" y="1825625"/>
            <a:ext cx="3211319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1659" y="1825624"/>
            <a:ext cx="3939881" cy="50323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70245"/>
            <a:ext cx="4490340" cy="334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1617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31</Words>
  <Application>Microsoft Office PowerPoint</Application>
  <PresentationFormat>Широкоэкранный</PresentationFormat>
  <Paragraphs>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Bahnschrift SemiBold Condensed</vt:lpstr>
      <vt:lpstr>Bookman Old Style</vt:lpstr>
      <vt:lpstr>Calibri</vt:lpstr>
      <vt:lpstr>Calibri Light</vt:lpstr>
      <vt:lpstr>Helvetica Neue</vt:lpstr>
      <vt:lpstr>verdana</vt:lpstr>
      <vt:lpstr>Тема Office</vt:lpstr>
      <vt:lpstr>ГУЗЕЛЬ ШАМИЛЕВНА ЯХИНА</vt:lpstr>
      <vt:lpstr>Встречи  с читателями</vt:lpstr>
      <vt:lpstr>Презентация PowerPoint</vt:lpstr>
      <vt:lpstr>Милые сестрички… </vt:lpstr>
      <vt:lpstr>Презентация PowerPoint</vt:lpstr>
      <vt:lpstr>И нынче нам нужна одна победа, одна на всех, Мы за ценой не постоим!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2020-05-22T13:02:50Z</dcterms:created>
  <dcterms:modified xsi:type="dcterms:W3CDTF">2020-05-27T16:32:16Z</dcterms:modified>
</cp:coreProperties>
</file>