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26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75444-75C7-4B39-944B-4360F43DC857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1B981-A124-4121-AFD9-A539C32C24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83478"/>
            <a:ext cx="9144000" cy="724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fiksiki_-_fiksiki_-_fiksiki_zaycev.net (mp3cut.ru)ЗЩГ76Н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4081" r="1745" b="1841"/>
          <a:stretch>
            <a:fillRect/>
          </a:stretch>
        </p:blipFill>
        <p:spPr bwMode="auto">
          <a:xfrm>
            <a:off x="952983" y="0"/>
            <a:ext cx="6982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368617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11283"/>
          <a:stretch>
            <a:fillRect/>
          </a:stretch>
        </p:blipFill>
        <p:spPr bwMode="auto">
          <a:xfrm>
            <a:off x="4788024" y="260648"/>
            <a:ext cx="3397002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933" y="476672"/>
            <a:ext cx="8122712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ignal_trevogi_zhest_-_sirena(1) (mp3cut.ru)НЕП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12616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65539"/>
            <a:ext cx="5904655" cy="657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fiksiki_-_fiksiki_-_pomogator_zaycev.net (mp3cut.ru)огнгиЕП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212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-99392"/>
            <a:ext cx="8638004" cy="68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netadetstva.net/wp-content/uploads/2013/01/2.1-640x45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52915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4513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Экран (4:3)</PresentationFormat>
  <Paragraphs>0</Paragraphs>
  <Slides>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maksimov</cp:lastModifiedBy>
  <cp:revision>6</cp:revision>
  <dcterms:created xsi:type="dcterms:W3CDTF">2017-09-18T05:55:27Z</dcterms:created>
  <dcterms:modified xsi:type="dcterms:W3CDTF">2021-10-30T03:29:06Z</dcterms:modified>
</cp:coreProperties>
</file>