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50" d="100"/>
          <a:sy n="50" d="100"/>
        </p:scale>
        <p:origin x="-732" y="-18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12.12.2021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12.12.2021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6000" dirty="0" smtClean="0">
                <a:latin typeface="Bodoni MT Black" panose="02070A03080606020203" pitchFamily="18" charset="0"/>
              </a:rPr>
              <a:t>Job riddles</a:t>
            </a:r>
            <a:endParaRPr lang="ru-RU" sz="6000" dirty="0"/>
          </a:p>
        </p:txBody>
      </p:sp>
    </p:spTree>
    <p:extLst>
      <p:ext uri="{BB962C8B-B14F-4D97-AF65-F5344CB8AC3E}">
        <p14:creationId xmlns:p14="http://schemas.microsoft.com/office/powerpoint/2010/main" val="30112858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2260848"/>
          </a:xfrm>
        </p:spPr>
        <p:txBody>
          <a:bodyPr>
            <a:normAutofit lnSpcReduction="10000"/>
          </a:bodyPr>
          <a:lstStyle/>
          <a:p>
            <a:r>
              <a:rPr lang="en-US" dirty="0" smtClean="0">
                <a:latin typeface="Bookman Old Style" panose="02050604050505020204" pitchFamily="18" charset="0"/>
              </a:rPr>
              <a:t>I wear a uniform</a:t>
            </a:r>
          </a:p>
          <a:p>
            <a:r>
              <a:rPr lang="en-US" dirty="0" smtClean="0">
                <a:latin typeface="Bookman Old Style" panose="02050604050505020204" pitchFamily="18" charset="0"/>
              </a:rPr>
              <a:t>I often have a gun</a:t>
            </a:r>
          </a:p>
          <a:p>
            <a:r>
              <a:rPr lang="en-US" dirty="0" smtClean="0">
                <a:latin typeface="Bookman Old Style" panose="02050604050505020204" pitchFamily="18" charset="0"/>
              </a:rPr>
              <a:t>I conduct traffic</a:t>
            </a:r>
          </a:p>
          <a:p>
            <a:r>
              <a:rPr lang="en-US" dirty="0" smtClean="0">
                <a:latin typeface="Bookman Old Style" panose="02050604050505020204" pitchFamily="18" charset="0"/>
              </a:rPr>
              <a:t>I catch thieves </a:t>
            </a:r>
            <a:endParaRPr lang="ru-RU" dirty="0">
              <a:latin typeface="Bookman Old Style" panose="02050604050505020204" pitchFamily="18" charset="0"/>
            </a:endParaRPr>
          </a:p>
        </p:txBody>
      </p:sp>
      <p:pic>
        <p:nvPicPr>
          <p:cNvPr id="1026" name="Picture 2" descr="https://www.clipartmax.com/png/full/96-967031_police-officer-computer-file-police-officer.pn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859"/>
          <a:stretch/>
        </p:blipFill>
        <p:spPr bwMode="auto">
          <a:xfrm>
            <a:off x="6228184" y="3429000"/>
            <a:ext cx="2095465" cy="31409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539552" y="4725144"/>
            <a:ext cx="41044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Aharoni" panose="02010803020104030203" pitchFamily="2" charset="-79"/>
                <a:cs typeface="Aharoni" panose="02010803020104030203" pitchFamily="2" charset="-79"/>
              </a:rPr>
              <a:t>Police officer (police man/woman)</a:t>
            </a:r>
            <a:endParaRPr lang="ru-RU" dirty="0">
              <a:cs typeface="Aharoni" panose="02010803020104030203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1553709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2260848"/>
          </a:xfrm>
        </p:spPr>
        <p:txBody>
          <a:bodyPr>
            <a:normAutofit lnSpcReduction="10000"/>
          </a:bodyPr>
          <a:lstStyle/>
          <a:p>
            <a:r>
              <a:rPr lang="en-US" dirty="0" smtClean="0">
                <a:latin typeface="Bookman Old Style" panose="02050604050505020204" pitchFamily="18" charset="0"/>
              </a:rPr>
              <a:t>I work outdoors</a:t>
            </a:r>
          </a:p>
          <a:p>
            <a:r>
              <a:rPr lang="en-US" dirty="0" smtClean="0">
                <a:latin typeface="Bookman Old Style" panose="02050604050505020204" pitchFamily="18" charset="0"/>
              </a:rPr>
              <a:t>I work with cement</a:t>
            </a:r>
          </a:p>
          <a:p>
            <a:r>
              <a:rPr lang="en-US" dirty="0" smtClean="0">
                <a:latin typeface="Bookman Old Style" panose="02050604050505020204" pitchFamily="18" charset="0"/>
              </a:rPr>
              <a:t>I wear a hard hat</a:t>
            </a:r>
          </a:p>
          <a:p>
            <a:r>
              <a:rPr lang="en-US" dirty="0" smtClean="0">
                <a:latin typeface="Bookman Old Style" panose="02050604050505020204" pitchFamily="18" charset="0"/>
              </a:rPr>
              <a:t>I build houses</a:t>
            </a:r>
            <a:endParaRPr lang="ru-RU" dirty="0">
              <a:latin typeface="Bookman Old Style" panose="020506040505050202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39552" y="4725144"/>
            <a:ext cx="41044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Aharoni" panose="02010803020104030203" pitchFamily="2" charset="-79"/>
                <a:cs typeface="Aharoni" panose="02010803020104030203" pitchFamily="2" charset="-79"/>
              </a:rPr>
              <a:t>Construction worker/builder</a:t>
            </a:r>
            <a:endParaRPr lang="ru-RU" dirty="0">
              <a:cs typeface="Aharoni" panose="02010803020104030203" pitchFamily="2" charset="-79"/>
            </a:endParaRPr>
          </a:p>
        </p:txBody>
      </p:sp>
      <p:pic>
        <p:nvPicPr>
          <p:cNvPr id="7170" name="Picture 2" descr="https://st3.depositphotos.com/16138592/18727/v/1600/depositphotos_187279836-stock-illustration-person-wearing-hard-hat-architect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865"/>
          <a:stretch/>
        </p:blipFill>
        <p:spPr bwMode="auto">
          <a:xfrm>
            <a:off x="5724128" y="3082280"/>
            <a:ext cx="3054068" cy="31470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751675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2260848"/>
          </a:xfrm>
        </p:spPr>
        <p:txBody>
          <a:bodyPr>
            <a:normAutofit lnSpcReduction="10000"/>
          </a:bodyPr>
          <a:lstStyle/>
          <a:p>
            <a:r>
              <a:rPr lang="en-US" dirty="0" smtClean="0">
                <a:latin typeface="Bookman Old Style" panose="02050604050505020204" pitchFamily="18" charset="0"/>
              </a:rPr>
              <a:t>I don’t have a job</a:t>
            </a:r>
          </a:p>
          <a:p>
            <a:r>
              <a:rPr lang="en-US" dirty="0" smtClean="0">
                <a:latin typeface="Bookman Old Style" panose="02050604050505020204" pitchFamily="18" charset="0"/>
              </a:rPr>
              <a:t>I stay at home</a:t>
            </a:r>
          </a:p>
          <a:p>
            <a:r>
              <a:rPr lang="en-US" dirty="0" smtClean="0">
                <a:latin typeface="Bookman Old Style" panose="02050604050505020204" pitchFamily="18" charset="0"/>
              </a:rPr>
              <a:t>I am a woman</a:t>
            </a:r>
          </a:p>
          <a:p>
            <a:r>
              <a:rPr lang="en-US" dirty="0" smtClean="0">
                <a:latin typeface="Bookman Old Style" panose="02050604050505020204" pitchFamily="18" charset="0"/>
              </a:rPr>
              <a:t>I take care of my family</a:t>
            </a:r>
            <a:endParaRPr lang="ru-RU" dirty="0">
              <a:latin typeface="Bookman Old Style" panose="020506040505050202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37270" y="4725144"/>
            <a:ext cx="41044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Aharoni" panose="02010803020104030203" pitchFamily="2" charset="-79"/>
                <a:cs typeface="Aharoni" panose="02010803020104030203" pitchFamily="2" charset="-79"/>
              </a:rPr>
              <a:t>Housewife</a:t>
            </a:r>
            <a:endParaRPr lang="ru-RU" dirty="0">
              <a:cs typeface="Aharoni" panose="02010803020104030203" pitchFamily="2" charset="-79"/>
            </a:endParaRPr>
          </a:p>
        </p:txBody>
      </p:sp>
      <p:pic>
        <p:nvPicPr>
          <p:cNvPr id="6146" name="Picture 2" descr="https://st2.depositphotos.com/5007459/8264/v/950/depositphotos_82648108-stock-illustration-smiling-housewife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3253626"/>
            <a:ext cx="3312367" cy="3312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751675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2260848"/>
          </a:xfrm>
        </p:spPr>
        <p:txBody>
          <a:bodyPr>
            <a:normAutofit lnSpcReduction="10000"/>
          </a:bodyPr>
          <a:lstStyle/>
          <a:p>
            <a:r>
              <a:rPr lang="en-US" dirty="0" smtClean="0">
                <a:latin typeface="Bookman Old Style" panose="02050604050505020204" pitchFamily="18" charset="0"/>
              </a:rPr>
              <a:t>I work in an office</a:t>
            </a:r>
          </a:p>
          <a:p>
            <a:r>
              <a:rPr lang="en-US" dirty="0" smtClean="0">
                <a:latin typeface="Bookman Old Style" panose="02050604050505020204" pitchFamily="18" charset="0"/>
              </a:rPr>
              <a:t>I make phone calls</a:t>
            </a:r>
          </a:p>
          <a:p>
            <a:r>
              <a:rPr lang="en-US" dirty="0" smtClean="0">
                <a:latin typeface="Bookman Old Style" panose="02050604050505020204" pitchFamily="18" charset="0"/>
              </a:rPr>
              <a:t>I send emails</a:t>
            </a:r>
          </a:p>
          <a:p>
            <a:r>
              <a:rPr lang="en-US" dirty="0" smtClean="0">
                <a:latin typeface="Bookman Old Style" panose="02050604050505020204" pitchFamily="18" charset="0"/>
              </a:rPr>
              <a:t>I make appointments</a:t>
            </a:r>
            <a:endParaRPr lang="ru-RU" dirty="0">
              <a:latin typeface="Bookman Old Style" panose="020506040505050202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39552" y="4725144"/>
            <a:ext cx="41044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Aharoni" panose="02010803020104030203" pitchFamily="2" charset="-79"/>
                <a:cs typeface="Aharoni" panose="02010803020104030203" pitchFamily="2" charset="-79"/>
              </a:rPr>
              <a:t>Secretary</a:t>
            </a:r>
            <a:endParaRPr lang="ru-RU" dirty="0">
              <a:cs typeface="Aharoni" panose="02010803020104030203" pitchFamily="2" charset="-79"/>
            </a:endParaRPr>
          </a:p>
        </p:txBody>
      </p:sp>
      <p:pic>
        <p:nvPicPr>
          <p:cNvPr id="5122" name="Picture 2" descr="https://www.freevector.com/uploads/vector/preview/27658/Unique-Secretary-Vectors-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3503626"/>
            <a:ext cx="3629326" cy="2990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751675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2260848"/>
          </a:xfrm>
        </p:spPr>
        <p:txBody>
          <a:bodyPr>
            <a:normAutofit lnSpcReduction="10000"/>
          </a:bodyPr>
          <a:lstStyle/>
          <a:p>
            <a:r>
              <a:rPr lang="en-US" dirty="0" smtClean="0">
                <a:latin typeface="Bookman Old Style" panose="02050604050505020204" pitchFamily="18" charset="0"/>
              </a:rPr>
              <a:t>I work at or near home</a:t>
            </a:r>
          </a:p>
          <a:p>
            <a:r>
              <a:rPr lang="en-US" dirty="0" smtClean="0">
                <a:latin typeface="Bookman Old Style" panose="02050604050505020204" pitchFamily="18" charset="0"/>
              </a:rPr>
              <a:t>I drive a tractor</a:t>
            </a:r>
          </a:p>
          <a:p>
            <a:r>
              <a:rPr lang="en-US" dirty="0" smtClean="0">
                <a:latin typeface="Bookman Old Style" panose="02050604050505020204" pitchFamily="18" charset="0"/>
              </a:rPr>
              <a:t>I grow vegetables</a:t>
            </a:r>
          </a:p>
          <a:p>
            <a:r>
              <a:rPr lang="en-US" dirty="0" smtClean="0">
                <a:latin typeface="Bookman Old Style" panose="02050604050505020204" pitchFamily="18" charset="0"/>
              </a:rPr>
              <a:t>I have animals in the field</a:t>
            </a:r>
            <a:endParaRPr lang="ru-RU" dirty="0">
              <a:latin typeface="Bookman Old Style" panose="020506040505050202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39552" y="4725144"/>
            <a:ext cx="41044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Aharoni" panose="02010803020104030203" pitchFamily="2" charset="-79"/>
                <a:cs typeface="Aharoni" panose="02010803020104030203" pitchFamily="2" charset="-79"/>
              </a:rPr>
              <a:t>Farmer</a:t>
            </a:r>
            <a:endParaRPr lang="ru-RU" dirty="0">
              <a:cs typeface="Aharoni" panose="02010803020104030203" pitchFamily="2" charset="-79"/>
            </a:endParaRPr>
          </a:p>
        </p:txBody>
      </p:sp>
      <p:pic>
        <p:nvPicPr>
          <p:cNvPr id="4098" name="Picture 2" descr="https://pngimg.com/uploads/farmer/farmer_PNG48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75648" y="3325634"/>
            <a:ext cx="3168352" cy="3168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751675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2260848"/>
          </a:xfrm>
        </p:spPr>
        <p:txBody>
          <a:bodyPr>
            <a:normAutofit lnSpcReduction="10000"/>
          </a:bodyPr>
          <a:lstStyle/>
          <a:p>
            <a:r>
              <a:rPr lang="en-US" dirty="0" smtClean="0">
                <a:latin typeface="Bookman Old Style" panose="02050604050505020204" pitchFamily="18" charset="0"/>
              </a:rPr>
              <a:t>I wear a uniform</a:t>
            </a:r>
          </a:p>
          <a:p>
            <a:r>
              <a:rPr lang="en-US" dirty="0" smtClean="0">
                <a:latin typeface="Bookman Old Style" panose="02050604050505020204" pitchFamily="18" charset="0"/>
              </a:rPr>
              <a:t>I work in shifts</a:t>
            </a:r>
          </a:p>
          <a:p>
            <a:r>
              <a:rPr lang="en-US" dirty="0" smtClean="0">
                <a:latin typeface="Bookman Old Style" panose="02050604050505020204" pitchFamily="18" charset="0"/>
              </a:rPr>
              <a:t>People in trouble call me</a:t>
            </a:r>
          </a:p>
          <a:p>
            <a:r>
              <a:rPr lang="en-US" dirty="0" smtClean="0">
                <a:latin typeface="Bookman Old Style" panose="02050604050505020204" pitchFamily="18" charset="0"/>
              </a:rPr>
              <a:t>I put out fires</a:t>
            </a:r>
            <a:endParaRPr lang="ru-RU" dirty="0">
              <a:latin typeface="Bookman Old Style" panose="020506040505050202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39552" y="4725144"/>
            <a:ext cx="41044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Aharoni" panose="02010803020104030203" pitchFamily="2" charset="-79"/>
                <a:cs typeface="Aharoni" panose="02010803020104030203" pitchFamily="2" charset="-79"/>
              </a:rPr>
              <a:t>Firefighter</a:t>
            </a:r>
            <a:endParaRPr lang="ru-RU" dirty="0">
              <a:cs typeface="Aharoni" panose="02010803020104030203" pitchFamily="2" charset="-79"/>
            </a:endParaRPr>
          </a:p>
        </p:txBody>
      </p:sp>
      <p:pic>
        <p:nvPicPr>
          <p:cNvPr id="3074" name="Picture 2" descr="https://www.clipartmax.com/png/full/84-843324_firefighter-fire-safety-clip-art-firefighter-fire-safety-clip-art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3233430"/>
            <a:ext cx="3907514" cy="33527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751675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2260848"/>
          </a:xfrm>
        </p:spPr>
        <p:txBody>
          <a:bodyPr>
            <a:normAutofit lnSpcReduction="10000"/>
          </a:bodyPr>
          <a:lstStyle/>
          <a:p>
            <a:r>
              <a:rPr lang="en-US" dirty="0" smtClean="0">
                <a:latin typeface="Bookman Old Style" panose="02050604050505020204" pitchFamily="18" charset="0"/>
              </a:rPr>
              <a:t>I wear a white hat</a:t>
            </a:r>
          </a:p>
          <a:p>
            <a:r>
              <a:rPr lang="en-US" dirty="0" smtClean="0">
                <a:latin typeface="Bookman Old Style" panose="02050604050505020204" pitchFamily="18" charset="0"/>
              </a:rPr>
              <a:t>I feed people</a:t>
            </a:r>
          </a:p>
          <a:p>
            <a:r>
              <a:rPr lang="en-US" dirty="0" smtClean="0">
                <a:latin typeface="Bookman Old Style" panose="02050604050505020204" pitchFamily="18" charset="0"/>
              </a:rPr>
              <a:t>I work in a kitchen</a:t>
            </a:r>
          </a:p>
          <a:p>
            <a:r>
              <a:rPr lang="en-US" dirty="0" smtClean="0">
                <a:latin typeface="Bookman Old Style" panose="02050604050505020204" pitchFamily="18" charset="0"/>
              </a:rPr>
              <a:t>I cook</a:t>
            </a:r>
            <a:endParaRPr lang="ru-RU" dirty="0">
              <a:latin typeface="Bookman Old Style" panose="020506040505050202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39552" y="4725144"/>
            <a:ext cx="41044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Aharoni" panose="02010803020104030203" pitchFamily="2" charset="-79"/>
                <a:cs typeface="Aharoni" panose="02010803020104030203" pitchFamily="2" charset="-79"/>
              </a:rPr>
              <a:t>Cook</a:t>
            </a:r>
            <a:endParaRPr lang="ru-RU" dirty="0">
              <a:cs typeface="Aharoni" panose="02010803020104030203" pitchFamily="2" charset="-79"/>
            </a:endParaRPr>
          </a:p>
        </p:txBody>
      </p:sp>
      <p:pic>
        <p:nvPicPr>
          <p:cNvPr id="2050" name="Picture 2" descr="https://yt3.ggpht.com/a/AATXAJybwHmKZe42ukkYxzbVlwkpm2Lhg7EHg3NOaEpm=s900-c-k-c0x00ffffff-no-rj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2780928"/>
            <a:ext cx="3600400" cy="3600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751675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130</Words>
  <Application>Microsoft Office PowerPoint</Application>
  <PresentationFormat>Экран (4:3)</PresentationFormat>
  <Paragraphs>36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Тема Office</vt:lpstr>
      <vt:lpstr>Job riddles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Job riddles</dc:title>
  <dc:creator>Admin</dc:creator>
  <cp:lastModifiedBy>Admin</cp:lastModifiedBy>
  <cp:revision>3</cp:revision>
  <dcterms:created xsi:type="dcterms:W3CDTF">2021-12-12T15:40:12Z</dcterms:created>
  <dcterms:modified xsi:type="dcterms:W3CDTF">2021-12-12T16:02:40Z</dcterms:modified>
</cp:coreProperties>
</file>