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Героический поступок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Герой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Подвиг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Мужество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Героизм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image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Кто такой герой?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"/>
            <a:ext cx="6072230" cy="1071546"/>
          </a:xfrm>
        </p:spPr>
        <p:txBody>
          <a:bodyPr/>
          <a:lstStyle/>
          <a:p>
            <a:r>
              <a:rPr lang="ru-RU" dirty="0" smtClean="0"/>
              <a:t>Героями не рождаются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dns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«В </a:t>
            </a:r>
            <a:r>
              <a:rPr lang="ru-RU" dirty="0" smtClean="0"/>
              <a:t>жизни всегда есть место </a:t>
            </a:r>
            <a:r>
              <a:rPr lang="ru-RU" dirty="0" smtClean="0"/>
              <a:t>подвигу»</a:t>
            </a:r>
            <a:endParaRPr lang="ru-RU" dirty="0"/>
          </a:p>
        </p:txBody>
      </p:sp>
      <p:pic>
        <p:nvPicPr>
          <p:cNvPr id="3075" name="Picture 3" descr="C:\Users\dns\Desktop\10f74efae502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dns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agressivnyy_medved_1-300x2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ns\Desktop\Agniya-Barto-06-04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383.97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21</Words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Кто такой герой?</vt:lpstr>
      <vt:lpstr>Героями не рождаются</vt:lpstr>
      <vt:lpstr>«В жизни всегда есть место подвигу»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Героями не рождаются</dc:title>
  <dc:creator>dns</dc:creator>
  <cp:lastModifiedBy>dns</cp:lastModifiedBy>
  <cp:revision>5</cp:revision>
  <dcterms:created xsi:type="dcterms:W3CDTF">2018-03-26T14:55:41Z</dcterms:created>
  <dcterms:modified xsi:type="dcterms:W3CDTF">2018-03-26T15:38:48Z</dcterms:modified>
</cp:coreProperties>
</file>