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59" r:id="rId4"/>
    <p:sldId id="261" r:id="rId5"/>
    <p:sldId id="263" r:id="rId6"/>
    <p:sldId id="258" r:id="rId7"/>
    <p:sldId id="264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477" autoAdjust="0"/>
  </p:normalViewPr>
  <p:slideViewPr>
    <p:cSldViewPr>
      <p:cViewPr varScale="1">
        <p:scale>
          <a:sx n="63" d="100"/>
          <a:sy n="63" d="100"/>
        </p:scale>
        <p:origin x="-13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ledcom.ru/news?type=corrupt" TargetMode="External"/><Relationship Id="rId2" Type="http://schemas.openxmlformats.org/officeDocument/2006/relationships/hyperlink" Target="https://&#1084;&#1074;&#1076;.&#1088;&#1092;/news/rubric/13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otivcorr.org/" TargetMode="External"/><Relationship Id="rId5" Type="http://schemas.openxmlformats.org/officeDocument/2006/relationships/hyperlink" Target="http://www.business-anti-corruption.ru/" TargetMode="External"/><Relationship Id="rId4" Type="http://schemas.openxmlformats.org/officeDocument/2006/relationships/hyperlink" Target="https://lap.hse.ru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458200" cy="3340211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КЛАССНЫЙ ЧАС </a:t>
            </a:r>
            <a:r>
              <a:rPr lang="ru-RU" sz="5400" b="1" dirty="0" smtClean="0">
                <a:solidFill>
                  <a:schemeClr val="tx1"/>
                </a:solidFill>
              </a:rPr>
              <a:t>«Коррупция-противозаконное действие»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672867"/>
            <a:ext cx="3312368" cy="299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77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204864"/>
            <a:ext cx="8712968" cy="438251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 smtClean="0"/>
              <a:t>Коррупция - злоупотребление </a:t>
            </a:r>
            <a:r>
              <a:rPr lang="ru-RU" sz="2800" b="1" dirty="0"/>
              <a:t>служебным положением, дача взятки, получение взятки, злоупотребление полномочиями, коммерческий подкуп либо иное незаконное использование физическим </a:t>
            </a:r>
            <a:r>
              <a:rPr lang="ru-RU" sz="2800" b="1" dirty="0" smtClean="0"/>
              <a:t>лицом своего </a:t>
            </a:r>
            <a:r>
              <a:rPr lang="ru-RU" sz="2800" b="1" dirty="0"/>
              <a:t>должностного положения вопреки законным интересам общества и государства в целях получения выгоды в виде денег, ценностей, иного имущества или услуг имущественного характера, иных имущественных прав для себя или для третьих лиц.</a:t>
            </a:r>
          </a:p>
          <a:p>
            <a:endParaRPr lang="ru-RU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Федеральный закон № 273-ФЗ 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от 25 декабря 2008 г. 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«О противодействии коррупции»</a:t>
            </a:r>
          </a:p>
        </p:txBody>
      </p:sp>
    </p:spTree>
    <p:extLst>
      <p:ext uri="{BB962C8B-B14F-4D97-AF65-F5344CB8AC3E}">
        <p14:creationId xmlns:p14="http://schemas.microsoft.com/office/powerpoint/2010/main" val="78870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6450940" cy="455597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3670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Федеральный закон № </a:t>
            </a:r>
            <a:r>
              <a:rPr lang="ru-RU" sz="4000" b="1" dirty="0">
                <a:solidFill>
                  <a:schemeClr val="tx1"/>
                </a:solidFill>
              </a:rPr>
              <a:t>273-ФЗ </a:t>
            </a: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от </a:t>
            </a:r>
            <a:r>
              <a:rPr lang="ru-RU" sz="4000" b="1" dirty="0">
                <a:solidFill>
                  <a:schemeClr val="tx1"/>
                </a:solidFill>
              </a:rPr>
              <a:t>25 декабря 2008 г. </a:t>
            </a: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«</a:t>
            </a:r>
            <a:r>
              <a:rPr lang="ru-RU" sz="4000" b="1" dirty="0">
                <a:solidFill>
                  <a:schemeClr val="tx1"/>
                </a:solidFill>
              </a:rPr>
              <a:t>О противодействии коррупции»</a:t>
            </a:r>
          </a:p>
        </p:txBody>
      </p:sp>
    </p:spTree>
    <p:extLst>
      <p:ext uri="{BB962C8B-B14F-4D97-AF65-F5344CB8AC3E}">
        <p14:creationId xmlns:p14="http://schemas.microsoft.com/office/powerpoint/2010/main" val="154732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59632" y="1844824"/>
            <a:ext cx="6696744" cy="482453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Взяточничество</a:t>
            </a:r>
          </a:p>
          <a:p>
            <a:r>
              <a:rPr lang="ru-RU" sz="3200" b="1" dirty="0" smtClean="0"/>
              <a:t>Растрата</a:t>
            </a:r>
          </a:p>
          <a:p>
            <a:r>
              <a:rPr lang="ru-RU" sz="3200" b="1" dirty="0" smtClean="0"/>
              <a:t>Кумовство</a:t>
            </a:r>
          </a:p>
          <a:p>
            <a:r>
              <a:rPr lang="ru-RU" sz="3200" b="1" dirty="0" smtClean="0"/>
              <a:t>Конфликт интересов</a:t>
            </a:r>
          </a:p>
          <a:p>
            <a:r>
              <a:rPr lang="ru-RU" sz="3200" b="1" dirty="0" smtClean="0"/>
              <a:t>Мошенничество</a:t>
            </a:r>
          </a:p>
          <a:p>
            <a:r>
              <a:rPr lang="ru-RU" sz="3200" b="1" dirty="0" smtClean="0"/>
              <a:t>Злоупотребление полномочиями</a:t>
            </a:r>
          </a:p>
          <a:p>
            <a:r>
              <a:rPr lang="ru-RU" sz="3200" b="1" dirty="0" smtClean="0"/>
              <a:t>Вымогательство</a:t>
            </a:r>
          </a:p>
          <a:p>
            <a:r>
              <a:rPr lang="ru-RU" sz="3200" b="1" dirty="0" smtClean="0"/>
              <a:t>Волокита</a:t>
            </a: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ФОРМЫ КОРРУПЦИОННЫХ ПРОЯВЛЕНИЙ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9639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86" y="2204864"/>
            <a:ext cx="7352435" cy="392129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Слово и дело государства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81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20" y="0"/>
            <a:ext cx="4458403" cy="2880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-9293"/>
            <a:ext cx="4716677" cy="28506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2997533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В.В. Путин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644008" y="2997533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Д.А. Медведев</a:t>
            </a:r>
            <a:endParaRPr lang="ru-RU" sz="36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608" y="3643864"/>
            <a:ext cx="2387284" cy="290709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48064" y="4293096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Ю.Я. Чайка – Генеральный прокурор РФ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21259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/>
          <a:lstStyle/>
          <a:p>
            <a:r>
              <a:rPr lang="en-US" b="1" dirty="0">
                <a:hlinkClick r:id="rId2"/>
              </a:rPr>
              <a:t>https://xn--b1aew.xn--p1ai/news/rubric/13</a:t>
            </a:r>
            <a:r>
              <a:rPr lang="en-US" b="1" dirty="0" smtClean="0">
                <a:hlinkClick r:id="rId2"/>
              </a:rPr>
              <a:t>/</a:t>
            </a:r>
            <a:r>
              <a:rPr lang="ru-RU" b="1" dirty="0" smtClean="0"/>
              <a:t> - Министерство внутренних дел РФ</a:t>
            </a:r>
            <a:endParaRPr lang="ru-RU" b="1" dirty="0" smtClean="0">
              <a:hlinkClick r:id="rId3"/>
            </a:endParaRPr>
          </a:p>
          <a:p>
            <a:r>
              <a:rPr lang="en-US" b="1" dirty="0" smtClean="0">
                <a:hlinkClick r:id="rId3"/>
              </a:rPr>
              <a:t>ttps</a:t>
            </a:r>
            <a:r>
              <a:rPr lang="en-US" b="1" dirty="0">
                <a:hlinkClick r:id="rId3"/>
              </a:rPr>
              <a:t>://</a:t>
            </a:r>
            <a:r>
              <a:rPr lang="en-US" b="1" dirty="0" smtClean="0">
                <a:hlinkClick r:id="rId3"/>
              </a:rPr>
              <a:t>sledcom.ru/news?type=corrupt</a:t>
            </a:r>
            <a:r>
              <a:rPr lang="ru-RU" b="1" dirty="0" smtClean="0"/>
              <a:t> – Следственный  Комитет РФ</a:t>
            </a:r>
            <a:r>
              <a:rPr lang="en-US" b="1" dirty="0"/>
              <a:t> </a:t>
            </a:r>
            <a:endParaRPr lang="ru-RU" b="1" dirty="0" smtClean="0"/>
          </a:p>
          <a:p>
            <a:r>
              <a:rPr lang="en-US" b="1" dirty="0" smtClean="0">
                <a:hlinkClick r:id="rId4"/>
              </a:rPr>
              <a:t>https</a:t>
            </a:r>
            <a:r>
              <a:rPr lang="en-US" b="1" dirty="0">
                <a:hlinkClick r:id="rId4"/>
              </a:rPr>
              <a:t>://lap.hse.ru</a:t>
            </a:r>
            <a:r>
              <a:rPr lang="en-US" b="1" dirty="0" smtClean="0">
                <a:hlinkClick r:id="rId4"/>
              </a:rPr>
              <a:t>/</a:t>
            </a:r>
            <a:r>
              <a:rPr lang="ru-RU" b="1" dirty="0" smtClean="0"/>
              <a:t> - </a:t>
            </a:r>
            <a:r>
              <a:rPr lang="ru-RU" b="1" dirty="0"/>
              <a:t>Проектно-учебная лаборатория антикоррупционной политики НИУ </a:t>
            </a:r>
            <a:r>
              <a:rPr lang="ru-RU" b="1" dirty="0" smtClean="0"/>
              <a:t>ВШЭ</a:t>
            </a:r>
          </a:p>
          <a:p>
            <a:r>
              <a:rPr lang="en-US" b="1" dirty="0">
                <a:hlinkClick r:id="rId5"/>
              </a:rPr>
              <a:t>http://</a:t>
            </a:r>
            <a:r>
              <a:rPr lang="en-US" b="1" dirty="0" smtClean="0">
                <a:hlinkClick r:id="rId5"/>
              </a:rPr>
              <a:t>www.business-anti-corruption.ru</a:t>
            </a:r>
            <a:r>
              <a:rPr lang="ru-RU" b="1" dirty="0" smtClean="0"/>
              <a:t> - </a:t>
            </a:r>
            <a:r>
              <a:rPr lang="ru-RU" b="1" dirty="0"/>
              <a:t>Антикоррупционный деловой </a:t>
            </a:r>
            <a:r>
              <a:rPr lang="ru-RU" b="1" dirty="0" smtClean="0"/>
              <a:t>портал</a:t>
            </a:r>
          </a:p>
          <a:p>
            <a:r>
              <a:rPr lang="en-US" b="1" dirty="0">
                <a:hlinkClick r:id="rId6"/>
              </a:rPr>
              <a:t>http://protivcorr.org</a:t>
            </a:r>
            <a:r>
              <a:rPr lang="en-US" b="1" dirty="0" smtClean="0">
                <a:hlinkClick r:id="rId6"/>
              </a:rPr>
              <a:t>/</a:t>
            </a:r>
            <a:r>
              <a:rPr lang="ru-RU" b="1" dirty="0" smtClean="0"/>
              <a:t> - </a:t>
            </a:r>
            <a:r>
              <a:rPr lang="ru-RU" b="1" dirty="0"/>
              <a:t>Межрегиональная общественная организация «Против коррупции»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Интернет против коррупции!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736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8784976" cy="530120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Спасибо за внимание!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98902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</TotalTime>
  <Words>131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КЛАССНЫЙ ЧАС «Коррупция-противозаконное действие»</vt:lpstr>
      <vt:lpstr>Федеральный закон № 273-ФЗ  от 25 декабря 2008 г.  «О противодействии коррупции»</vt:lpstr>
      <vt:lpstr>Федеральный закон № 273-ФЗ  от 25 декабря 2008 г.  «О противодействии коррупции»</vt:lpstr>
      <vt:lpstr>ФОРМЫ КОРРУПЦИОННЫХ ПРОЯВЛЕНИЙ</vt:lpstr>
      <vt:lpstr>Слово и дело государства</vt:lpstr>
      <vt:lpstr>Презентация PowerPoint</vt:lpstr>
      <vt:lpstr>Интернет против коррупции!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Гиляна</dc:creator>
  <cp:lastModifiedBy>Гиляна</cp:lastModifiedBy>
  <cp:revision>26</cp:revision>
  <dcterms:created xsi:type="dcterms:W3CDTF">2019-10-18T06:45:32Z</dcterms:created>
  <dcterms:modified xsi:type="dcterms:W3CDTF">2019-11-21T16:17:11Z</dcterms:modified>
</cp:coreProperties>
</file>