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12/11/2021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12/11/2021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12/11/2021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59" r="47794"/>
          <a:stretch/>
        </p:blipFill>
        <p:spPr>
          <a:xfrm>
            <a:off x="-1" y="0"/>
            <a:ext cx="4356849" cy="6858000"/>
          </a:xfrm>
          <a:prstGeom prst="rect">
            <a:avLst/>
          </a:prstGeom>
          <a:effectLst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3240742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0200" y="457200"/>
            <a:ext cx="7543800" cy="1697037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</a:rPr>
              <a:t>«Путь в тысячу миль начинается с одного шага»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71800" y="3124200"/>
            <a:ext cx="5181600" cy="25908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Профессия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Специальность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Квалификация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1\Desktop\мн\по классу\hello_html_7c4fcfa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57384" b="37898"/>
          <a:stretch>
            <a:fillRect/>
          </a:stretch>
        </p:blipFill>
        <p:spPr bwMode="auto">
          <a:xfrm>
            <a:off x="2743200" y="1524000"/>
            <a:ext cx="4543425" cy="39854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1\Desktop\мн\по классу\hello_html_7c4fcfa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37693" t="60237" r="24154"/>
          <a:stretch>
            <a:fillRect/>
          </a:stretch>
        </p:blipFill>
        <p:spPr bwMode="auto">
          <a:xfrm>
            <a:off x="2209800" y="1600200"/>
            <a:ext cx="5029200" cy="43680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1\Desktop\мн\по классу\hello_html_7c4fcfa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6753225" cy="49776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1676400"/>
            <a:ext cx="6400800" cy="3063874"/>
          </a:xfrm>
        </p:spPr>
        <p:txBody>
          <a:bodyPr>
            <a:normAutofit/>
          </a:bodyPr>
          <a:lstStyle/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«Если вы не думаете о будущем, у вас его не будет!»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/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Джона Голсуорси 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365126"/>
            <a:ext cx="6553200" cy="1325563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Почему </a:t>
            </a:r>
            <a:r>
              <a:rPr lang="ru-RU" b="1" i="1" dirty="0" smtClean="0">
                <a:solidFill>
                  <a:srgbClr val="002060"/>
                </a:solidFill>
              </a:rPr>
              <a:t> люди делают </a:t>
            </a:r>
            <a:r>
              <a:rPr lang="ru-RU" b="1" i="1" dirty="0" smtClean="0">
                <a:solidFill>
                  <a:srgbClr val="002060"/>
                </a:solidFill>
              </a:rPr>
              <a:t>неправильный выбор?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4600" y="1905001"/>
            <a:ext cx="6000750" cy="427196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«давят» родители;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идут за модой;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ничего не знают о профессии, которую выбрали;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выбирают «за компанию»;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не имеют наклонностей и способностей к этой профессии;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подражают героям кино и сериалов…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28800" y="1828800"/>
            <a:ext cx="6762750" cy="4043363"/>
          </a:xfrm>
        </p:spPr>
        <p:txBody>
          <a:bodyPr/>
          <a:lstStyle/>
          <a:p>
            <a:pPr lvl="0"/>
            <a:r>
              <a:rPr lang="ru-RU" sz="2400" i="1" dirty="0" smtClean="0">
                <a:solidFill>
                  <a:srgbClr val="002060"/>
                </a:solidFill>
              </a:rPr>
              <a:t>К этой группе относятся профессии, связанные с управлением, обучением, воспитанием, обслуживанием, лечением, защитой людей. Эти профессии имеют особую социальную значимость. Они требуют от человека терпения и требовательности, умения брать ответственность на себя, контролировать свои эмоции. Главное содержание труда в этих профессиях — эффективное взаимодействие между людьми.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33600" y="1825625"/>
            <a:ext cx="6381750" cy="4351338"/>
          </a:xfrm>
        </p:spPr>
        <p:txBody>
          <a:bodyPr/>
          <a:lstStyle/>
          <a:p>
            <a:pPr lvl="0"/>
            <a:r>
              <a:rPr lang="ru-RU" sz="2400" i="1" dirty="0" smtClean="0">
                <a:solidFill>
                  <a:srgbClr val="002060"/>
                </a:solidFill>
              </a:rPr>
              <a:t>К этой группе относятся профессии, связанные с проектированием, производством и обслуживанием любой техники, от космических ракет и компьютеров до наковальни и молота кузнеца. Эти профессии требуют от человека практических навыков, технических способностей, точности, хорошего здоровья.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33600" y="1825625"/>
            <a:ext cx="6381750" cy="4351338"/>
          </a:xfrm>
        </p:spPr>
        <p:txBody>
          <a:bodyPr/>
          <a:lstStyle/>
          <a:p>
            <a:pPr lvl="0"/>
            <a:r>
              <a:rPr lang="ru-RU" sz="2400" i="1" dirty="0" smtClean="0">
                <a:solidFill>
                  <a:srgbClr val="002060"/>
                </a:solidFill>
              </a:rPr>
              <a:t>К этой группе относятся все профессии, связанные с использованием устной и письменной речи, работой с документами и цифрами. Предметом труда для этих профессий является информация, которую можно представить в виде текстов, формул, знаков, кодов, графиков, диаграмм и чертежей.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62200" y="1825625"/>
            <a:ext cx="6153150" cy="4351338"/>
          </a:xfrm>
        </p:spPr>
        <p:txBody>
          <a:bodyPr/>
          <a:lstStyle/>
          <a:p>
            <a:pPr lvl="0"/>
            <a:r>
              <a:rPr lang="ru-RU" sz="2400" i="1" dirty="0" smtClean="0">
                <a:solidFill>
                  <a:srgbClr val="002060"/>
                </a:solidFill>
              </a:rPr>
              <a:t>К этой группе относятся профессии, связанные с изобразительной, музыкальной, литературной, художественной, сценической деятельностью. Создание произведений искусства —особый процесс. Для освоения творческих профессий мало одного желания — необходимы творческие способности, талант, трудолюбие.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62200" y="1825625"/>
            <a:ext cx="6153150" cy="4351338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rgbClr val="002060"/>
                </a:solidFill>
              </a:rPr>
              <a:t>К этой группе относятся все профессии, связанные с живой и неживой природой. Исследование, изучение и использование природных ресурсов, уход за животными и растениями, их лечение — вот возможные виды деятельности. Людей этих профессий объединяет любовь к природе. Но эта любовь — деятельная, а не созерцательная. </a:t>
            </a:r>
            <a:endParaRPr lang="ru-RU" sz="24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1\Desktop\мн\по классу\hello_html_7c4fcfa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-1301" r="51231" b="30439"/>
          <a:stretch>
            <a:fillRect/>
          </a:stretch>
        </p:blipFill>
        <p:spPr bwMode="auto">
          <a:xfrm>
            <a:off x="2590800" y="1066800"/>
            <a:ext cx="4924425" cy="426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7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Тема7</Template>
  <TotalTime>15</TotalTime>
  <Words>322</Words>
  <PresentationFormat>Экран (4:3)</PresentationFormat>
  <Paragraphs>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Тема7</vt:lpstr>
      <vt:lpstr>«Путь в тысячу миль начинается с одного шага»</vt:lpstr>
      <vt:lpstr>«Если вы не думаете о будущем, у вас его не будет!»  Джона Голсуорси </vt:lpstr>
      <vt:lpstr>Почему  люди делают неправильный выбор?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«Путь в тысячу миль начинается с одного шага»</dc:title>
  <dc:creator>PC</dc:creator>
  <cp:lastModifiedBy>Пользователь Windows</cp:lastModifiedBy>
  <cp:revision>3</cp:revision>
  <dcterms:created xsi:type="dcterms:W3CDTF">2021-02-01T15:08:32Z</dcterms:created>
  <dcterms:modified xsi:type="dcterms:W3CDTF">2021-12-11T11:53:37Z</dcterms:modified>
</cp:coreProperties>
</file>