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0" r:id="rId6"/>
    <p:sldId id="259" r:id="rId7"/>
    <p:sldId id="267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am.ru/upload/blogs/detsad-96569-1403975043.jpg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449425"/>
            <a:ext cx="7412360" cy="195914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«Удивительное рисование</a:t>
            </a: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» </a:t>
            </a: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Нетрадиционные техники </a:t>
            </a: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рисования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6400800" cy="1752600"/>
          </a:xfrm>
        </p:spPr>
        <p:txBody>
          <a:bodyPr/>
          <a:lstStyle/>
          <a:p>
            <a:r>
              <a:rPr lang="ru-RU" dirty="0" smtClean="0"/>
              <a:t>Родительское собрание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9359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52" y="30057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Рисование мятой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бумагой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052" y="116537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Таким </a:t>
            </a:r>
            <a:r>
              <a:rPr lang="ru-RU" sz="2800" dirty="0">
                <a:solidFill>
                  <a:srgbClr val="002060"/>
                </a:solidFill>
              </a:rPr>
              <a:t>способом, например, можно нарисовать деревья. Для этого смять тонкий лист бумаги, обмакнуть его в краску и, осторожно </a:t>
            </a:r>
            <a:r>
              <a:rPr lang="ru-RU" sz="2800" dirty="0" err="1">
                <a:solidFill>
                  <a:srgbClr val="002060"/>
                </a:solidFill>
              </a:rPr>
              <a:t>примакивая</a:t>
            </a:r>
            <a:r>
              <a:rPr lang="ru-RU" sz="2800" dirty="0">
                <a:solidFill>
                  <a:srgbClr val="002060"/>
                </a:solidFill>
              </a:rPr>
              <a:t> нарисовать крону дерева. Также можно нарисовать траву, небо, снег.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4"/>
          <a:stretch/>
        </p:blipFill>
        <p:spPr bwMode="auto">
          <a:xfrm>
            <a:off x="2502737" y="3573016"/>
            <a:ext cx="3744416" cy="260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845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946" y="30057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Рисование пластиковой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вилкой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052" y="116537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При </a:t>
            </a:r>
            <a:r>
              <a:rPr lang="ru-RU" sz="2800" dirty="0">
                <a:solidFill>
                  <a:srgbClr val="002060"/>
                </a:solidFill>
              </a:rPr>
              <a:t>помощи пластиковой вилки можно нарисовать, например, ежика, ветки деревьев, бутоны тюльпанов, раскрасить елочку.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9"/>
          <a:stretch/>
        </p:blipFill>
        <p:spPr bwMode="auto">
          <a:xfrm>
            <a:off x="357777" y="3627341"/>
            <a:ext cx="4111922" cy="2952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15" y="2717777"/>
            <a:ext cx="4372079" cy="257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037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276872"/>
            <a:ext cx="7412360" cy="1959149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535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52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Рисование пальчиками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052" y="116537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800" dirty="0">
                <a:solidFill>
                  <a:srgbClr val="002060"/>
                </a:solidFill>
              </a:rPr>
              <a:t>Опускаем в гуашь пальчик и наносим точки, пятнышки на бумагу. Например, пальчиком можно ставить точки по кругу - получаются лепестки цветка. Также можно рисовать капельки дождя, размазав краску по бумаге.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149080"/>
            <a:ext cx="2523734" cy="252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6" t="16681" r="26807" b="9923"/>
          <a:stretch/>
        </p:blipFill>
        <p:spPr bwMode="auto">
          <a:xfrm>
            <a:off x="179512" y="3643745"/>
            <a:ext cx="3061854" cy="207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6" y="3456635"/>
            <a:ext cx="2883694" cy="216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663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52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Прижми и отпечатай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2260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Например</a:t>
            </a:r>
            <a:r>
              <a:rPr lang="ru-RU" sz="2800" dirty="0">
                <a:solidFill>
                  <a:srgbClr val="002060"/>
                </a:solidFill>
              </a:rPr>
              <a:t>, обмакнув ватную палочку в краску, можно поставить множество разноцветных горошин, нарисовать ягоды, цветы, снег. Если донышко пластиковой бутылки обмакнуть в краску и оставить отпечаток на бумаге - получится цветочек.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32017"/>
            <a:ext cx="291632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287" y="4653136"/>
            <a:ext cx="2855615" cy="177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186" y="3456635"/>
            <a:ext cx="2670104" cy="191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526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52" y="-171400"/>
            <a:ext cx="8229600" cy="1143000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Рисование ладошкой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052" y="836712"/>
            <a:ext cx="857844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С </a:t>
            </a:r>
            <a:r>
              <a:rPr lang="ru-RU" sz="2800" dirty="0">
                <a:solidFill>
                  <a:srgbClr val="002060"/>
                </a:solidFill>
              </a:rPr>
              <a:t>помощью ладошки можно получить множество самых разных отпечатков, а применив фантазию, превратить их в настоящие шедевры: ладошки умеют превращаться в яркое солнышко; если чуть отодвинуть большой палец в сторону, а остальные раздвинуть, отпечаток превратится в ежика. 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0" r="20120"/>
          <a:stretch/>
        </p:blipFill>
        <p:spPr bwMode="auto">
          <a:xfrm>
            <a:off x="2827179" y="3439511"/>
            <a:ext cx="349134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4948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52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Рисование пипеткой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052" y="116537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Нарисуйте </a:t>
            </a:r>
            <a:r>
              <a:rPr lang="ru-RU" sz="2800" dirty="0">
                <a:solidFill>
                  <a:srgbClr val="002060"/>
                </a:solidFill>
              </a:rPr>
              <a:t>тучку пальчиками, затем можно воспользоваться пипеткой: наберите в неё краску синего цвета и накапайте на тучку, а дальше самое интересное: поднимите листок и капельки побегут по листку - дождик льёт из тучки.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0"/>
          <a:stretch/>
        </p:blipFill>
        <p:spPr bwMode="auto">
          <a:xfrm>
            <a:off x="2709165" y="3933056"/>
            <a:ext cx="3727374" cy="236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8906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Рисование кусочком поролона через трафарет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Прикладываем </a:t>
            </a:r>
            <a:r>
              <a:rPr lang="ru-RU" sz="2800" dirty="0">
                <a:solidFill>
                  <a:srgbClr val="002060"/>
                </a:solidFill>
              </a:rPr>
              <a:t>трафарет к бумаге, обмакиваем поролон в краску и </a:t>
            </a:r>
            <a:r>
              <a:rPr lang="ru-RU" sz="2800" dirty="0" err="1">
                <a:solidFill>
                  <a:srgbClr val="002060"/>
                </a:solidFill>
              </a:rPr>
              <a:t>примакиваем</a:t>
            </a:r>
            <a:r>
              <a:rPr lang="ru-RU" sz="2800" dirty="0">
                <a:solidFill>
                  <a:srgbClr val="002060"/>
                </a:solidFill>
              </a:rPr>
              <a:t> поролон по трафарету, затем аккуратно убираем трафарет. </a:t>
            </a:r>
          </a:p>
        </p:txBody>
      </p:sp>
      <p:sp>
        <p:nvSpPr>
          <p:cNvPr id="5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24" y="3212976"/>
            <a:ext cx="4188321" cy="2892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124" y="3263932"/>
            <a:ext cx="3720413" cy="279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08298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52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Рисование мыльными пузырями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372" y="836712"/>
            <a:ext cx="864096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Добавьте в воду жидкое мыло или мыльные пузыри в пропорции 1:10. Добавьте краску. Можно сделать несколько мисок с разноцветной краской.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1 </a:t>
            </a:r>
            <a:r>
              <a:rPr lang="ru-RU" sz="2800" dirty="0">
                <a:solidFill>
                  <a:srgbClr val="002060"/>
                </a:solidFill>
              </a:rPr>
              <a:t>способ. Берем соломинку для коктейля и начинаем пенить раствор (дуем в трубочку, чтобы пузыри поднялись в баночке. Когда пена поднялась, берем плотную бумагу и прислоняем ее к мыльной пене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endParaRPr lang="ru-RU" sz="2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2 </a:t>
            </a:r>
            <a:r>
              <a:rPr lang="ru-RU" sz="2800" dirty="0">
                <a:solidFill>
                  <a:srgbClr val="002060"/>
                </a:solidFill>
              </a:rPr>
              <a:t>способ. Можно </a:t>
            </a:r>
            <a:r>
              <a:rPr lang="ru-RU" sz="2800" dirty="0" smtClean="0">
                <a:solidFill>
                  <a:srgbClr val="002060"/>
                </a:solidFill>
              </a:rPr>
              <a:t>снимать поднявшиеся</a:t>
            </a:r>
            <a:r>
              <a:rPr lang="ru-RU" sz="2800" dirty="0">
                <a:solidFill>
                  <a:srgbClr val="002060"/>
                </a:solidFill>
              </a:rPr>
              <a:t> пузыри ложкой и выкладывать на листе.</a:t>
            </a:r>
          </a:p>
          <a:p>
            <a:pPr marL="0" indent="0">
              <a:buNone/>
            </a:pPr>
            <a:r>
              <a:rPr lang="ru-RU" sz="2800" dirty="0">
                <a:hlinkClick r:id="rId3"/>
              </a:rPr>
              <a:t/>
            </a:r>
            <a:br>
              <a:rPr lang="ru-RU" sz="2800" dirty="0">
                <a:hlinkClick r:id="rId3"/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149080"/>
            <a:ext cx="3256037" cy="2451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511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52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Выдувание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052" y="83671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В </a:t>
            </a:r>
            <a:r>
              <a:rPr lang="ru-RU" sz="2800" dirty="0">
                <a:solidFill>
                  <a:srgbClr val="002060"/>
                </a:solidFill>
              </a:rPr>
              <a:t>основе этой техники рисования лежит обычная клякса, которую с помощью выдувания на нее воздуха из коктейльной трубочки превращаем в фантазийное изображение. Эта техника развивает фантазию детей, тренирует легкие. Благотворно сказывается на развитии плавности речевого дыхания, развивает воображение.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789040"/>
            <a:ext cx="2157413" cy="287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45942"/>
            <a:ext cx="307916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9935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9"/>
            <a:ext cx="9145705" cy="68592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052" y="28778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Рисование щеткой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052" y="1052736"/>
            <a:ext cx="8229600" cy="1612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Зубную </a:t>
            </a:r>
            <a:r>
              <a:rPr lang="ru-RU" sz="2800" dirty="0">
                <a:solidFill>
                  <a:srgbClr val="002060"/>
                </a:solidFill>
              </a:rPr>
              <a:t>щетку обмакиваем в краску и оставляем ею следы на бумаге. Таким образом, можно нарисовать, например, осенний лес, метель и т.д.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68" y="2996952"/>
            <a:ext cx="3960440" cy="222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9"/>
          <a:stretch/>
        </p:blipFill>
        <p:spPr bwMode="auto">
          <a:xfrm>
            <a:off x="5004048" y="2975457"/>
            <a:ext cx="2952468" cy="2721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5677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383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«Удивительное рисование» Нетрадиционные техники рисования</vt:lpstr>
      <vt:lpstr>Рисование пальчиками</vt:lpstr>
      <vt:lpstr>Прижми и отпечатай</vt:lpstr>
      <vt:lpstr>Рисование ладошкой</vt:lpstr>
      <vt:lpstr>Рисование пипеткой</vt:lpstr>
      <vt:lpstr>Рисование кусочком поролона через трафарет</vt:lpstr>
      <vt:lpstr>Рисование мыльными пузырями</vt:lpstr>
      <vt:lpstr>Выдувание</vt:lpstr>
      <vt:lpstr>Рисование щеткой</vt:lpstr>
      <vt:lpstr>Рисование мятой бумагой</vt:lpstr>
      <vt:lpstr>Рисование пластиковой вилкой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«Удивительное рисование» Нетрадиционные техники рисования</dc:title>
  <dc:creator>Пользователь</dc:creator>
  <cp:lastModifiedBy>Пользователь</cp:lastModifiedBy>
  <cp:revision>5</cp:revision>
  <dcterms:created xsi:type="dcterms:W3CDTF">2024-11-29T05:50:58Z</dcterms:created>
  <dcterms:modified xsi:type="dcterms:W3CDTF">2024-11-29T06:43:29Z</dcterms:modified>
</cp:coreProperties>
</file>