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0.jpg" ContentType="image/png"/>
  <Override PartName="/ppt/media/image11.jpg" ContentType="image/png"/>
  <Override PartName="/ppt/media/image17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71" r:id="rId9"/>
    <p:sldId id="264" r:id="rId10"/>
    <p:sldId id="272" r:id="rId11"/>
    <p:sldId id="273" r:id="rId12"/>
    <p:sldId id="266" r:id="rId13"/>
    <p:sldId id="274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96" autoAdjust="0"/>
  </p:normalViewPr>
  <p:slideViewPr>
    <p:cSldViewPr snapToGrid="0">
      <p:cViewPr varScale="1">
        <p:scale>
          <a:sx n="81" d="100"/>
          <a:sy n="81" d="100"/>
        </p:scale>
        <p:origin x="96" y="5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873C1-4F67-476C-A303-4448034A0AA9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0AC25-BB2C-4C49-9EDF-12E30B27D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020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873C1-4F67-476C-A303-4448034A0AA9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0AC25-BB2C-4C49-9EDF-12E30B27D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014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873C1-4F67-476C-A303-4448034A0AA9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0AC25-BB2C-4C49-9EDF-12E30B27D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167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873C1-4F67-476C-A303-4448034A0AA9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0AC25-BB2C-4C49-9EDF-12E30B27D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279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873C1-4F67-476C-A303-4448034A0AA9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0AC25-BB2C-4C49-9EDF-12E30B27D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2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873C1-4F67-476C-A303-4448034A0AA9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0AC25-BB2C-4C49-9EDF-12E30B27D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760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873C1-4F67-476C-A303-4448034A0AA9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0AC25-BB2C-4C49-9EDF-12E30B27D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652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873C1-4F67-476C-A303-4448034A0AA9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0AC25-BB2C-4C49-9EDF-12E30B27D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02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873C1-4F67-476C-A303-4448034A0AA9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0AC25-BB2C-4C49-9EDF-12E30B27D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544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873C1-4F67-476C-A303-4448034A0AA9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0AC25-BB2C-4C49-9EDF-12E30B27D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553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873C1-4F67-476C-A303-4448034A0AA9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0AC25-BB2C-4C49-9EDF-12E30B27D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600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1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5873C1-4F67-476C-A303-4448034A0AA9}" type="datetimeFigureOut">
              <a:rPr lang="ru-RU" smtClean="0"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40AC25-BB2C-4C49-9EDF-12E30B27D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540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encrypted-tbn3.gstatic.com/images?q=tbn:ANd9GcSHH5SJQ9oiE5KryjcVuvD8FYFoQNw-dDDJvISBfn92IhHaqyJ6p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398" y="391228"/>
            <a:ext cx="6126471" cy="6126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3432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Чтобы сердце было здоровым и красивым: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/>
              <a:t>1. Желать каждый день сердцу здоровья – здороваться с ним;</a:t>
            </a:r>
            <a:endParaRPr lang="ru-RU" dirty="0"/>
          </a:p>
          <a:p>
            <a:r>
              <a:rPr lang="ru-RU" i="1" dirty="0"/>
              <a:t>2. Наполнять сердце любовью – любить его и дарить любовь своим родным и близким;</a:t>
            </a:r>
            <a:endParaRPr lang="ru-RU" dirty="0"/>
          </a:p>
          <a:p>
            <a:r>
              <a:rPr lang="ru-RU" i="1" dirty="0"/>
              <a:t>3. Не допускать в сердце обид и воспитывать в нём терпение, уметь прощать;   </a:t>
            </a:r>
            <a:endParaRPr lang="ru-RU" dirty="0"/>
          </a:p>
          <a:p>
            <a:r>
              <a:rPr lang="ru-RU" dirty="0"/>
              <a:t>4. </a:t>
            </a:r>
            <a:r>
              <a:rPr lang="ru-RU" i="1" dirty="0"/>
              <a:t>Почаще радоваться жизни, находить радость в служении общему благу</a:t>
            </a:r>
            <a:r>
              <a:rPr lang="ru-RU" dirty="0"/>
              <a:t>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3352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poster74.ru/files/images/al499.100kh71_1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555" y="1259006"/>
            <a:ext cx="6331894" cy="4527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dutsadok.com.ua/clipart/ljudi/83e6d734402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478" y="2628765"/>
            <a:ext cx="3261240" cy="4229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clker.com/cliparts/j/n/l/L/x/a/sport-boy-hi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8434" y="420985"/>
            <a:ext cx="1545579" cy="310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48186" y="420985"/>
            <a:ext cx="63452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Рассуждения о красоте души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90340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5579" y="3142966"/>
            <a:ext cx="6885656" cy="1325563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Творческая работа </a:t>
            </a:r>
            <a:endParaRPr lang="ru-RU" sz="6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 descr="http://sofidnz3.ucoz.ua/_si/0/3121410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92" t="396"/>
          <a:stretch/>
        </p:blipFill>
        <p:spPr bwMode="auto">
          <a:xfrm>
            <a:off x="8074616" y="70365"/>
            <a:ext cx="3935385" cy="3240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s2.uploads.ru/t/mwRn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8272" y="3524357"/>
            <a:ext cx="3007263" cy="300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40204s021.edusite.ru/images/1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39612" y="3805748"/>
            <a:ext cx="2341695" cy="2839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vernitefotki.ru/wp-content/uploads/2013/12/ehmblema_radug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359" y="379132"/>
            <a:ext cx="2746375" cy="2623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414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bestgif.su/_ph/26/2/25130319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1594"/>
            <a:ext cx="12192000" cy="6909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8341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2579" y="50763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красота сердца?</a:t>
            </a:r>
            <a:r>
              <a:rPr lang="ru-RU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Виртуальная свадьба - Страница 3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592" y="1279567"/>
            <a:ext cx="7279573" cy="5459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2852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ритча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http://www.priznaysia.ru/bo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205" y="2363190"/>
            <a:ext cx="2144702" cy="4289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exchangedownloads.smarttech.com/public/content/f4/f4515c17-83eb-4dc1-bb04-625c6b3e39cb/previews/medium/00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7194" y="674647"/>
            <a:ext cx="3514806" cy="351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arinasorokina.ru/wp-content/uploads/2012/05/raznocvetnoe-serdechk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866" y="1661454"/>
            <a:ext cx="5604267" cy="4175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6934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1.liveinternet.ru/images/attach/c/0/43/61/43061470_2d1e7a269019_SOLNC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0" y="190500"/>
            <a:ext cx="6667500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0620" y="1094901"/>
            <a:ext cx="34875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Ты сердце – солнце-солнц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457098" y="5168136"/>
            <a:ext cx="34875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Ты сердце – солнце-солнц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38893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fb.ru/misc/i/gallery/14901/4692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28635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s020.radikal.ru/i710/1402/eb/39788f09e0f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286" y="0"/>
            <a:ext cx="4962691" cy="418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3102" y="6103797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Самого главного глазами не увидишь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46001" y="1347168"/>
            <a:ext cx="25802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сердцем чувствую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519102" y="5692259"/>
            <a:ext cx="27683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 сердцу пришлось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963789" y="752681"/>
            <a:ext cx="38790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сердце сердцу весть подает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89357" y="3033506"/>
            <a:ext cx="38690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чует сердце друга и недруга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9156756" y="1632591"/>
            <a:ext cx="25904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 сердца уши есть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036130" y="4315157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что к огню ближе, то жарче; что к сердцу ближе, то больнее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618804" y="3264338"/>
            <a:ext cx="33055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Зорко одно лишь сердце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150164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95" t="30064" r="26168" b="29675"/>
          <a:stretch/>
        </p:blipFill>
        <p:spPr>
          <a:xfrm flipH="1">
            <a:off x="0" y="-41563"/>
            <a:ext cx="4376248" cy="302820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20" t="33962" r="11883" b="20519"/>
          <a:stretch/>
        </p:blipFill>
        <p:spPr>
          <a:xfrm>
            <a:off x="7551356" y="4239491"/>
            <a:ext cx="4640644" cy="3240128"/>
          </a:xfrm>
          <a:prstGeom prst="rect">
            <a:avLst/>
          </a:prstGeom>
        </p:spPr>
      </p:pic>
      <p:pic>
        <p:nvPicPr>
          <p:cNvPr id="7172" name="Picture 4" descr="http://s54.radikal.ru/i143/1008/d1/efb7e8d142a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522" y="1089338"/>
            <a:ext cx="5478965" cy="5060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4396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8350" y="2570442"/>
            <a:ext cx="10515600" cy="1325563"/>
          </a:xfrm>
        </p:spPr>
        <p:txBody>
          <a:bodyPr/>
          <a:lstStyle/>
          <a:p>
            <a:pPr algn="ctr"/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Физкультминутка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194" name="Picture 2" descr="http://binscorner.com/mails/s/stories-of-married-men/13102196064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44" y="4886847"/>
            <a:ext cx="1767843" cy="179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iki.iteach.ru/images/6/60/%D0%A7%D0%B5%D0%BB%D0%BE%D0%B2%D0%B5%D0%BA-%D1%85%D1%83%D0%B4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992957" y="201444"/>
            <a:ext cx="1506968" cy="1995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animagiya.ucoz.ru/_ph/14/2/81399818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77" y="451588"/>
            <a:ext cx="1230133" cy="16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www.clubdances.ru/dance/5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8649" y="4269289"/>
            <a:ext cx="2541276" cy="2541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138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26" y="269900"/>
            <a:ext cx="4579208" cy="61056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06369" y="269900"/>
            <a:ext cx="53181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Сердце – даритель красоты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20" name="Picture 4" descr="http://u4ulit.ru/_pu/1/611752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14" y="2854410"/>
            <a:ext cx="2949899" cy="38834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www.stihi.ru/pics/2011/05/16/609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1405" y="854675"/>
            <a:ext cx="3448565" cy="2586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52555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131</Words>
  <Application>Microsoft Office PowerPoint</Application>
  <PresentationFormat>Широкоэкранный</PresentationFormat>
  <Paragraphs>21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Что такое красота сердца? </vt:lpstr>
      <vt:lpstr>Притча</vt:lpstr>
      <vt:lpstr>Презентация PowerPoint</vt:lpstr>
      <vt:lpstr>Презентация PowerPoint</vt:lpstr>
      <vt:lpstr>Презентация PowerPoint</vt:lpstr>
      <vt:lpstr>Презентация PowerPoint</vt:lpstr>
      <vt:lpstr>Физкультминутка </vt:lpstr>
      <vt:lpstr>Презентация PowerPoint</vt:lpstr>
      <vt:lpstr>Чтобы сердце было здоровым и красивым:</vt:lpstr>
      <vt:lpstr>Презентация PowerPoint</vt:lpstr>
      <vt:lpstr>Творческая работа 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Кто хоть раз доставил другому радость сердца, тот улучшил тем самым весь мир</dc:title>
  <dc:creator>Маша</dc:creator>
  <cp:lastModifiedBy>Маша</cp:lastModifiedBy>
  <cp:revision>12</cp:revision>
  <dcterms:created xsi:type="dcterms:W3CDTF">2015-03-09T16:12:39Z</dcterms:created>
  <dcterms:modified xsi:type="dcterms:W3CDTF">2015-03-24T18:44:16Z</dcterms:modified>
</cp:coreProperties>
</file>