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илина С Г\Downloads\qbSxLBd9Kk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7999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нилина С Г\Downloads\LRJ8nZ7Jr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илина С Г\Downloads\ydHrDE_ui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Данилина С Г\Downloads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анилина С Г\Downloads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анилина С Г\Downloads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Данилина Светлана Геннадьевна</dc:creator>
  <cp:lastModifiedBy>Данилина С Г</cp:lastModifiedBy>
  <cp:revision>63</cp:revision>
  <dcterms:created xsi:type="dcterms:W3CDTF">2019-12-23T04:13:44Z</dcterms:created>
  <dcterms:modified xsi:type="dcterms:W3CDTF">2019-12-24T05:52:50Z</dcterms:modified>
</cp:coreProperties>
</file>