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95" r:id="rId2"/>
    <p:sldId id="294" r:id="rId3"/>
    <p:sldId id="257" r:id="rId4"/>
    <p:sldId id="258" r:id="rId5"/>
    <p:sldId id="261" r:id="rId6"/>
    <p:sldId id="263" r:id="rId7"/>
    <p:sldId id="264" r:id="rId8"/>
    <p:sldId id="277" r:id="rId9"/>
    <p:sldId id="293" r:id="rId10"/>
    <p:sldId id="265" r:id="rId11"/>
    <p:sldId id="266" r:id="rId12"/>
    <p:sldId id="267" r:id="rId13"/>
    <p:sldId id="262" r:id="rId14"/>
    <p:sldId id="268" r:id="rId15"/>
    <p:sldId id="269" r:id="rId16"/>
    <p:sldId id="270" r:id="rId17"/>
    <p:sldId id="271" r:id="rId18"/>
    <p:sldId id="281" r:id="rId19"/>
    <p:sldId id="291" r:id="rId20"/>
    <p:sldId id="292" r:id="rId21"/>
    <p:sldId id="283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44" autoAdjust="0"/>
    <p:restoredTop sz="94660"/>
  </p:normalViewPr>
  <p:slideViewPr>
    <p:cSldViewPr>
      <p:cViewPr varScale="1">
        <p:scale>
          <a:sx n="51" d="100"/>
          <a:sy n="51" d="100"/>
        </p:scale>
        <p:origin x="1238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CAB31-F97E-4C1B-8E08-88204D093BD9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CBF43-91DA-4573-9610-7DCB55F67B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44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10/3/2022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6500" y="1143000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Свойства ткани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408962"/>
            <a:ext cx="6553200" cy="196596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технологии ГБОУ Лицей 101 Выборгского района Санкт-Петербурга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Анисимова Виктория Викторовна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776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828800" y="228600"/>
            <a:ext cx="4876800" cy="2590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1219200"/>
            <a:ext cx="4724400" cy="5334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Гигиенические</a:t>
            </a:r>
            <a:endParaRPr lang="ru-RU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43000" y="2438400"/>
            <a:ext cx="121920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191000" y="2971800"/>
            <a:ext cx="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943600" y="2667000"/>
            <a:ext cx="9906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152400" y="3733800"/>
            <a:ext cx="36576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Гигроскопичность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105400" y="3733800"/>
            <a:ext cx="36576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Теплозащитность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362200" y="4876800"/>
            <a:ext cx="36576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sm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Пылеёмкость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800" y="152400"/>
            <a:ext cx="106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</a:rPr>
              <a:t>2.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633" y="56838"/>
            <a:ext cx="74676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Гигроскопичность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8" name="Picture 10" descr="С физкультурой дружим мы! МАДОУ &quot;Детский сад комбинированного вида 29&quot; г.Тобольс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348" y="1798820"/>
            <a:ext cx="2639568" cy="432716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4800600" y="21336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181600" y="23622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953000" y="28194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648200" y="31242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648200" y="25908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181600" y="32004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800600" y="35052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181600" y="38100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724400" y="39624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181600" y="42672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181600" y="47244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724400" y="50292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724400" y="4495800"/>
            <a:ext cx="3048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6400800" y="2133600"/>
            <a:ext cx="1295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477000" y="2819400"/>
            <a:ext cx="12954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6477000" y="3505200"/>
            <a:ext cx="13716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553200" y="4114800"/>
            <a:ext cx="1371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477000" y="4572000"/>
            <a:ext cx="13716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400800" y="4953000"/>
            <a:ext cx="1524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5715000" y="1905000"/>
            <a:ext cx="381000" cy="3733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06973" y="877815"/>
            <a:ext cx="75226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Свойство ткани </a:t>
            </a:r>
            <a:r>
              <a:rPr lang="ru-RU" sz="2800" dirty="0" smtClean="0"/>
              <a:t>впитывать влагу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Пылеёмкость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066800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Свойство ткани задерживать пыль на своей поверхности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7170" name="Picture 2" descr="Бесплатные обои для рабочего стола - обои Бесплатного мультфильма - обои Детской мечты - 1920x1200 -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2600" y="2362200"/>
            <a:ext cx="5702300" cy="427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467600" cy="79216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9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Теплозащитность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990600"/>
            <a:ext cx="8382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войство ткани удерживать тепло выделяемое телом человека.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Шерстяные носки оптом. Одежда, Украина, АР Крым, Севастопо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667000"/>
            <a:ext cx="4710544" cy="3886200"/>
          </a:xfrm>
          <a:prstGeom prst="rect">
            <a:avLst/>
          </a:prstGeom>
          <a:noFill/>
        </p:spPr>
      </p:pic>
      <p:pic>
        <p:nvPicPr>
          <p:cNvPr id="1029" name="Picture 5" descr="Шерстяные подростковые варежки для девочки (серые), 1120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514600"/>
            <a:ext cx="3867150" cy="3867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057400" y="533400"/>
            <a:ext cx="4724400" cy="2286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1219200"/>
            <a:ext cx="4800600" cy="7318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Технологические</a:t>
            </a:r>
            <a:endParaRPr lang="ru-RU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447800" y="2514600"/>
            <a:ext cx="10668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419600" y="2971800"/>
            <a:ext cx="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24600" y="2590800"/>
            <a:ext cx="11430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019800" y="3733800"/>
            <a:ext cx="28166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Скольжение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28600" y="3810000"/>
            <a:ext cx="31261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Осыпаемость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810000" y="4724400"/>
            <a:ext cx="16723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Усадка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4800" y="152400"/>
            <a:ext cx="1066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1"/>
                </a:solidFill>
              </a:rPr>
              <a:t>3.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467600" cy="6858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Осыпаемость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066800"/>
            <a:ext cx="7039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Выпадение нитей из срезов ткани.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5" name="Picture 1" descr="C:\Users\leonid\Desktop\Безымян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05000"/>
            <a:ext cx="5181600" cy="4435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467600" cy="838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Усадка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04800" y="1066800"/>
            <a:ext cx="833255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войство ткани уменьшаться в размерах после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стирки.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Паровая станция Karcher - и больше никаких складок на ткани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2178" y="2819401"/>
            <a:ext cx="7631298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&quot;Шило с деревянной ручкой 2 мм/50 мм&quot; интернет магазин Чакона:у нас можно купить книги, диски, канцтовары, печатную продукци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4419600"/>
            <a:ext cx="4734757" cy="2438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65563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Скольжение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990600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Свойство ткани сдвигаться во время раскроя.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" y="1981200"/>
            <a:ext cx="4038600" cy="274320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2400" y="2438400"/>
            <a:ext cx="4191000" cy="2286000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7543800" cy="57943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Таблица для заполнения: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566108"/>
              </p:ext>
            </p:extLst>
          </p:nvPr>
        </p:nvGraphicFramePr>
        <p:xfrm>
          <a:off x="304800" y="1676400"/>
          <a:ext cx="7924798" cy="3047289"/>
        </p:xfrm>
        <a:graphic>
          <a:graphicData uri="http://schemas.openxmlformats.org/drawingml/2006/table">
            <a:tbl>
              <a:tblPr/>
              <a:tblGrid>
                <a:gridCol w="2751013"/>
                <a:gridCol w="997612"/>
                <a:gridCol w="997612"/>
                <a:gridCol w="997612"/>
                <a:gridCol w="997612"/>
                <a:gridCol w="1183337"/>
              </a:tblGrid>
              <a:tr h="643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Свойство ткани</a:t>
                      </a:r>
                      <a:endParaRPr lang="ru-RU" sz="18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Вид ткани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8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атлас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шерсть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Х</a:t>
                      </a:r>
                      <a:r>
                        <a:rPr lang="en-US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</a:t>
                      </a: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 100%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шифон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лён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Драпируемость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Сминаемость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Скольжение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Осыпаемость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28600" y="5181600"/>
            <a:ext cx="8382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Проранжируйте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ткани по свойствам: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  – малое или отсутствует…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Arial" pitchFamily="34" charset="0"/>
                <a:ea typeface="Calibri" pitchFamily="34" charset="0"/>
                <a:cs typeface="Arial" pitchFamily="34" charset="0"/>
              </a:rPr>
              <a:t>+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– высокое…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381000"/>
            <a:ext cx="7467600" cy="579438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Лабораторная работа</a:t>
            </a:r>
            <a:endParaRPr kumimoji="0" lang="ru-RU" sz="3600" b="1" i="0" u="none" strike="noStrike" kern="1200" cap="small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соответствие:</a:t>
            </a:r>
            <a:endParaRPr lang="ru-RU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3657600" cy="3352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b="1" dirty="0" smtClean="0"/>
              <a:t> </a:t>
            </a:r>
            <a:r>
              <a:rPr lang="ru-RU" b="1" cap="small" dirty="0" smtClean="0"/>
              <a:t>Шерсть </a:t>
            </a:r>
          </a:p>
          <a:p>
            <a:pPr>
              <a:lnSpc>
                <a:spcPct val="120000"/>
              </a:lnSpc>
            </a:pPr>
            <a:r>
              <a:rPr lang="ru-RU" b="1" cap="small" dirty="0" smtClean="0"/>
              <a:t> Хлопок</a:t>
            </a:r>
          </a:p>
          <a:p>
            <a:pPr>
              <a:lnSpc>
                <a:spcPct val="120000"/>
              </a:lnSpc>
            </a:pPr>
            <a:r>
              <a:rPr lang="ru-RU" b="1" cap="small" dirty="0" smtClean="0"/>
              <a:t> Шифон</a:t>
            </a:r>
          </a:p>
          <a:p>
            <a:pPr>
              <a:lnSpc>
                <a:spcPct val="120000"/>
              </a:lnSpc>
            </a:pPr>
            <a:r>
              <a:rPr lang="ru-RU" b="1" cap="small" dirty="0" smtClean="0"/>
              <a:t> Лён</a:t>
            </a:r>
          </a:p>
          <a:p>
            <a:pPr lvl="0">
              <a:lnSpc>
                <a:spcPct val="120000"/>
              </a:lnSpc>
            </a:pPr>
            <a:r>
              <a:rPr lang="ru-RU" b="1" cap="small" dirty="0" smtClean="0"/>
              <a:t> Атлас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endParaRPr lang="ru-RU" b="1" cap="small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67200" y="1524000"/>
            <a:ext cx="3657600" cy="3352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ru-RU" b="1" dirty="0" smtClean="0"/>
              <a:t>Нарядная одежда</a:t>
            </a:r>
          </a:p>
          <a:p>
            <a:pPr>
              <a:lnSpc>
                <a:spcPct val="110000"/>
              </a:lnSpc>
            </a:pPr>
            <a:r>
              <a:rPr lang="ru-RU" b="1" dirty="0" smtClean="0"/>
              <a:t>Летняя одежда</a:t>
            </a:r>
          </a:p>
          <a:p>
            <a:pPr>
              <a:lnSpc>
                <a:spcPct val="110000"/>
              </a:lnSpc>
            </a:pPr>
            <a:r>
              <a:rPr lang="ru-RU" b="1" dirty="0" smtClean="0"/>
              <a:t>Повседневная одежда</a:t>
            </a:r>
          </a:p>
          <a:p>
            <a:pPr>
              <a:lnSpc>
                <a:spcPct val="110000"/>
              </a:lnSpc>
            </a:pPr>
            <a:r>
              <a:rPr lang="ru-RU" b="1" dirty="0" smtClean="0"/>
              <a:t> Зимняя одежда</a:t>
            </a:r>
          </a:p>
          <a:p>
            <a:pPr>
              <a:lnSpc>
                <a:spcPct val="110000"/>
              </a:lnSpc>
            </a:pPr>
            <a:r>
              <a:rPr lang="ru-RU" b="1" dirty="0" smtClean="0"/>
              <a:t> Воздушное платье</a:t>
            </a:r>
          </a:p>
          <a:p>
            <a:pPr>
              <a:lnSpc>
                <a:spcPct val="110000"/>
              </a:lnSpc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371" y="2133600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Задачи урока: 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1602" y="3483964"/>
            <a:ext cx="7467600" cy="2307236"/>
          </a:xfrm>
        </p:spPr>
        <p:txBody>
          <a:bodyPr>
            <a:normAutofit/>
          </a:bodyPr>
          <a:lstStyle/>
          <a:p>
            <a:r>
              <a:rPr lang="ru-RU" dirty="0" smtClean="0"/>
              <a:t>Изучить какие свойства ткани бывают.</a:t>
            </a:r>
          </a:p>
          <a:p>
            <a:r>
              <a:rPr lang="ru-RU" dirty="0" smtClean="0"/>
              <a:t>Научиться их распознавать и применять.</a:t>
            </a:r>
          </a:p>
          <a:p>
            <a:r>
              <a:rPr lang="ru-RU" dirty="0" smtClean="0"/>
              <a:t>Научиться применять свойства ткани при выборе ткани на изделие.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602" y="243621"/>
            <a:ext cx="7651143" cy="1377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71" y="1621436"/>
            <a:ext cx="7492633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0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  <a:endParaRPr lang="ru-RU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96200" cy="4572000"/>
          </a:xfrm>
        </p:spPr>
        <p:txBody>
          <a:bodyPr/>
          <a:lstStyle/>
          <a:p>
            <a:r>
              <a:rPr lang="ru-RU" sz="2800" dirty="0" smtClean="0"/>
              <a:t>Самая сминаемая ткань – …</a:t>
            </a:r>
          </a:p>
          <a:p>
            <a:r>
              <a:rPr lang="ru-RU" sz="2800" dirty="0" smtClean="0"/>
              <a:t>Менее сминаемая ткань – …</a:t>
            </a:r>
          </a:p>
          <a:p>
            <a:r>
              <a:rPr lang="ru-RU" sz="2800" dirty="0" smtClean="0"/>
              <a:t>Самая драпируемая ткань – …</a:t>
            </a:r>
          </a:p>
          <a:p>
            <a:r>
              <a:rPr lang="ru-RU" sz="2800" dirty="0" smtClean="0"/>
              <a:t>Ткань с высокой степенью скольжения - ..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467600" cy="141763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Взаимопроверка</a:t>
            </a:r>
            <a:br>
              <a:rPr lang="ru-RU" sz="3600" b="1" dirty="0" smtClean="0">
                <a:solidFill>
                  <a:schemeClr val="accent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148293"/>
              </p:ext>
            </p:extLst>
          </p:nvPr>
        </p:nvGraphicFramePr>
        <p:xfrm>
          <a:off x="152400" y="1219200"/>
          <a:ext cx="8610600" cy="3844876"/>
        </p:xfrm>
        <a:graphic>
          <a:graphicData uri="http://schemas.openxmlformats.org/drawingml/2006/table">
            <a:tbl>
              <a:tblPr/>
              <a:tblGrid>
                <a:gridCol w="2989082"/>
                <a:gridCol w="1083944"/>
                <a:gridCol w="1083944"/>
                <a:gridCol w="1083944"/>
                <a:gridCol w="1083944"/>
                <a:gridCol w="1285742"/>
              </a:tblGrid>
              <a:tr h="5796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Свойство ткани</a:t>
                      </a:r>
                      <a:endParaRPr lang="ru-RU" sz="18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Вид ткани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2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атлас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шерсть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Х</a:t>
                      </a:r>
                      <a:r>
                        <a:rPr lang="en-US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</a:t>
                      </a: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 100%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шифон</a:t>
                      </a: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лён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2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Драпируемость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2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Сминаемость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2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Скольжение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32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Осыпаемость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+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978" marR="629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28600" y="4857452"/>
            <a:ext cx="838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Критерии оценивания: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Оценка «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 - 0 </a:t>
            </a:r>
            <a:r>
              <a:rPr lang="ru-RU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dirty="0">
                <a:latin typeface="Arial" pitchFamily="34" charset="0"/>
                <a:cs typeface="Arial" pitchFamily="34" charset="0"/>
              </a:rPr>
              <a:t>3</a:t>
            </a:r>
            <a:r>
              <a:rPr lang="ru-RU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ошибки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Оценка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» - </a:t>
            </a:r>
            <a:r>
              <a:rPr lang="ru-RU" dirty="0">
                <a:latin typeface="Arial" pitchFamily="34" charset="0"/>
                <a:cs typeface="Arial" pitchFamily="34" charset="0"/>
              </a:rPr>
              <a:t>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- 9 ошибок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Оценка «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 - 10 - 15 ошибок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Оценка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» -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-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0 ошибок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43000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урок!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8914" name="Picture 2" descr="Скачать программу для школьных презентаций. - 23 Декабря 2013 - Blog - Kri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124200"/>
            <a:ext cx="3505200" cy="3449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001000" cy="502920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latin typeface="Arial" pitchFamily="34" charset="0"/>
                <a:cs typeface="Arial" pitchFamily="34" charset="0"/>
              </a:rPr>
              <a:t>Физико</a:t>
            </a:r>
            <a:r>
              <a:rPr lang="ru-RU" sz="4800" dirty="0" smtClean="0">
                <a:latin typeface="Arial" pitchFamily="34" charset="0"/>
                <a:cs typeface="Arial" pitchFamily="34" charset="0"/>
              </a:rPr>
              <a:t> – механические</a:t>
            </a:r>
          </a:p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Гигиенические</a:t>
            </a:r>
          </a:p>
          <a:p>
            <a:r>
              <a:rPr lang="ru-RU" sz="4800" dirty="0" smtClean="0">
                <a:latin typeface="Arial" pitchFamily="34" charset="0"/>
                <a:cs typeface="Arial" pitchFamily="34" charset="0"/>
              </a:rPr>
              <a:t>Технологические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228600"/>
            <a:ext cx="7162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Свойства ткани:</a:t>
            </a:r>
            <a:endParaRPr lang="ru-RU" sz="4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05000" y="152400"/>
            <a:ext cx="5105400" cy="27432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057400" y="1295400"/>
            <a:ext cx="5181600" cy="76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Физико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- механические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828800" y="28194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19800" y="2895600"/>
            <a:ext cx="9144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343400" y="3200400"/>
            <a:ext cx="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одержимое 2"/>
          <p:cNvSpPr txBox="1">
            <a:spLocks/>
          </p:cNvSpPr>
          <p:nvPr/>
        </p:nvSpPr>
        <p:spPr>
          <a:xfrm>
            <a:off x="381000" y="3962400"/>
            <a:ext cx="2286000" cy="76200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Прочность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200400" y="4724400"/>
            <a:ext cx="2667000" cy="762000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Сминаемость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5638800" y="3810000"/>
            <a:ext cx="3124200" cy="762000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Драпируемость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228600"/>
            <a:ext cx="838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chemeClr val="accent1"/>
                </a:solidFill>
              </a:rPr>
              <a:t>1</a:t>
            </a:r>
            <a:r>
              <a:rPr lang="ru-RU" sz="4000" dirty="0" smtClean="0">
                <a:solidFill>
                  <a:schemeClr val="accent1"/>
                </a:solidFill>
              </a:rPr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65563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Прочность ткани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990600"/>
            <a:ext cx="7467600" cy="655638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small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Устойчивость к…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371600" y="1828800"/>
            <a:ext cx="7620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352800" y="1828800"/>
            <a:ext cx="457200" cy="2362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19600" y="1828800"/>
            <a:ext cx="609600" cy="2362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867400" y="1752600"/>
            <a:ext cx="7620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"/>
          <p:cNvSpPr txBox="1">
            <a:spLocks/>
          </p:cNvSpPr>
          <p:nvPr/>
        </p:nvSpPr>
        <p:spPr>
          <a:xfrm>
            <a:off x="5791200" y="2895600"/>
            <a:ext cx="2667000" cy="533400"/>
          </a:xfrm>
          <a:prstGeom prst="rect">
            <a:avLst/>
          </a:prstGeom>
        </p:spPr>
        <p:txBody>
          <a:bodyPr vert="horz" anchor="b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cap="small" dirty="0" smtClean="0">
                <a:latin typeface="Arial" pitchFamily="34" charset="0"/>
                <a:ea typeface="+mj-ea"/>
                <a:cs typeface="Arial" pitchFamily="34" charset="0"/>
              </a:rPr>
              <a:t>растяжению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8434" name="Picture 2" descr="Стиральная машина картинки для д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76600"/>
            <a:ext cx="2281095" cy="2362200"/>
          </a:xfrm>
          <a:prstGeom prst="rect">
            <a:avLst/>
          </a:prstGeom>
          <a:noFill/>
        </p:spPr>
      </p:pic>
      <p:pic>
        <p:nvPicPr>
          <p:cNvPr id="18436" name="Picture 4" descr="Weather Symbols Su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4495800"/>
            <a:ext cx="1863598" cy="1752600"/>
          </a:xfrm>
          <a:prstGeom prst="rect">
            <a:avLst/>
          </a:prstGeom>
          <a:noFill/>
        </p:spPr>
      </p:pic>
      <p:pic>
        <p:nvPicPr>
          <p:cNvPr id="18438" name="Picture 6" descr="Примеры трения покоя - Картинка 6696/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724400"/>
            <a:ext cx="1875399" cy="1543050"/>
          </a:xfrm>
          <a:prstGeom prst="rect">
            <a:avLst/>
          </a:prstGeom>
          <a:noFill/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4267200" y="6172200"/>
            <a:ext cx="2667000" cy="533400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cap="small" dirty="0" smtClean="0">
                <a:latin typeface="Arial" pitchFamily="34" charset="0"/>
                <a:ea typeface="+mj-ea"/>
                <a:cs typeface="Arial" pitchFamily="34" charset="0"/>
              </a:rPr>
              <a:t>трению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0" y="2895600"/>
            <a:ext cx="2667000" cy="533400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cap="small" noProof="0" dirty="0" smtClean="0">
                <a:latin typeface="Arial" pitchFamily="34" charset="0"/>
                <a:ea typeface="+mj-ea"/>
                <a:cs typeface="Arial" pitchFamily="34" charset="0"/>
              </a:rPr>
              <a:t>стирке</a:t>
            </a:r>
            <a:endParaRPr kumimoji="0" lang="ru-RU" sz="40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1981200" y="6172200"/>
            <a:ext cx="2667000" cy="533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cap="small" dirty="0" smtClean="0">
                <a:latin typeface="Arial" pitchFamily="34" charset="0"/>
                <a:ea typeface="+mj-ea"/>
                <a:cs typeface="Arial" pitchFamily="34" charset="0"/>
              </a:rPr>
              <a:t>солнцу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8440" name="Picture 8" descr="Просмотр темы - Одежда и бельё для беременных. * Свадебный форум &quot;Свадьба.Net.Ru&quot; для молодоженов Москвы и Санкт-Петербург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3505200"/>
            <a:ext cx="1905000" cy="184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55416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Сминаемость</a:t>
            </a:r>
            <a: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4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endParaRPr lang="ru-RU" sz="44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Лентяйка * виды ткан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03600"/>
            <a:ext cx="4724400" cy="3149601"/>
          </a:xfrm>
          <a:prstGeom prst="rect">
            <a:avLst/>
          </a:prstGeom>
          <a:noFill/>
        </p:spPr>
      </p:pic>
      <p:pic>
        <p:nvPicPr>
          <p:cNvPr id="20484" name="Picture 4" descr="Искусство шить Метки шерстяные тка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2209800"/>
            <a:ext cx="3232297" cy="2895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4800" y="1219200"/>
            <a:ext cx="5375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Свойство ткани сминаться.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Драпируемость</a:t>
            </a:r>
            <a:endParaRPr lang="ru-RU" sz="44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7467600" cy="533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Свойство ткани закладывать мягкие</a:t>
            </a:r>
          </a:p>
          <a:p>
            <a:pPr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складки.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Picture 4" descr="Тренд сезона: рюши везде / Модный блог / Мода / Женский журнал Glamou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76400"/>
            <a:ext cx="3676650" cy="4902200"/>
          </a:xfrm>
          <a:prstGeom prst="rect">
            <a:avLst/>
          </a:prstGeom>
          <a:noFill/>
        </p:spPr>
      </p:pic>
      <p:pic>
        <p:nvPicPr>
          <p:cNvPr id="10242" name="Picture 2" descr="Выкройка юбки тюльпан теория / Хенд мей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819400"/>
            <a:ext cx="3047002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к сшить ламбрекен &quot; Информационный ресурс с ответам на популярные вопрос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8612847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0200" y="255588"/>
            <a:ext cx="3352800" cy="1325562"/>
          </a:xfrm>
        </p:spPr>
        <p:txBody>
          <a:bodyPr/>
          <a:lstStyle/>
          <a:p>
            <a:r>
              <a:rPr lang="ru-RU" dirty="0" smtClean="0"/>
              <a:t>Хорошая </a:t>
            </a:r>
            <a:r>
              <a:rPr lang="ru-RU" dirty="0" err="1" smtClean="0"/>
              <a:t>драпируемость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1200"/>
            <a:ext cx="8188786" cy="37814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55588"/>
            <a:ext cx="3493311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1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3205</TotalTime>
  <Words>305</Words>
  <Application>Microsoft Office PowerPoint</Application>
  <PresentationFormat>Экран (4:3)</PresentationFormat>
  <Paragraphs>127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Schoolbook</vt:lpstr>
      <vt:lpstr>Times New Roman</vt:lpstr>
      <vt:lpstr>Wingdings</vt:lpstr>
      <vt:lpstr>Wingdings 2</vt:lpstr>
      <vt:lpstr>Эркер</vt:lpstr>
      <vt:lpstr>Свойства ткани</vt:lpstr>
      <vt:lpstr>Задачи урока: </vt:lpstr>
      <vt:lpstr>Презентация PowerPoint</vt:lpstr>
      <vt:lpstr>Презентация PowerPoint</vt:lpstr>
      <vt:lpstr>Прочность ткани</vt:lpstr>
      <vt:lpstr>Сминаемость  </vt:lpstr>
      <vt:lpstr>Драпируемость</vt:lpstr>
      <vt:lpstr>Презентация PowerPoint</vt:lpstr>
      <vt:lpstr>Хорошая драпируемость</vt:lpstr>
      <vt:lpstr>Гигиенические</vt:lpstr>
      <vt:lpstr>Гигроскопичность</vt:lpstr>
      <vt:lpstr>Пылеёмкость</vt:lpstr>
      <vt:lpstr>Теплозащитность </vt:lpstr>
      <vt:lpstr>Технологические</vt:lpstr>
      <vt:lpstr>Осыпаемость</vt:lpstr>
      <vt:lpstr>Усадка</vt:lpstr>
      <vt:lpstr>Скольжение</vt:lpstr>
      <vt:lpstr>Таблица для заполнения:</vt:lpstr>
      <vt:lpstr>Установите соответствие:</vt:lpstr>
      <vt:lpstr>Вывод:</vt:lpstr>
      <vt:lpstr>Взаимопроверка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ткани</dc:title>
  <dc:creator>leonid</dc:creator>
  <cp:lastModifiedBy>Учитель</cp:lastModifiedBy>
  <cp:revision>189</cp:revision>
  <dcterms:created xsi:type="dcterms:W3CDTF">2014-12-03T08:02:46Z</dcterms:created>
  <dcterms:modified xsi:type="dcterms:W3CDTF">2022-10-03T08:16:28Z</dcterms:modified>
</cp:coreProperties>
</file>