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64" r:id="rId4"/>
    <p:sldId id="265" r:id="rId5"/>
    <p:sldId id="267" r:id="rId6"/>
    <p:sldId id="277" r:id="rId7"/>
    <p:sldId id="268" r:id="rId8"/>
    <p:sldId id="278" r:id="rId9"/>
    <p:sldId id="279" r:id="rId10"/>
    <p:sldId id="28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 autoAdjust="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6DF99-7815-4281-9F57-EF9973770EC2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734A3-F677-49E8-8F42-1F7378D49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3"/>
          </p:nvPr>
        </p:nvSpPr>
        <p:spPr>
          <a:xfrm>
            <a:off x="10001250" y="1643063"/>
            <a:ext cx="914400" cy="91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6DF99-7815-4281-9F57-EF9973770EC2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734A3-F677-49E8-8F42-1F7378D49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6DF99-7815-4281-9F57-EF9973770EC2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734A3-F677-49E8-8F42-1F7378D49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6DF99-7815-4281-9F57-EF9973770EC2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734A3-F677-49E8-8F42-1F7378D49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6DF99-7815-4281-9F57-EF9973770EC2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734A3-F677-49E8-8F42-1F7378D49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6DF99-7815-4281-9F57-EF9973770EC2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734A3-F677-49E8-8F42-1F7378D49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6DF99-7815-4281-9F57-EF9973770EC2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734A3-F677-49E8-8F42-1F7378D49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6DF99-7815-4281-9F57-EF9973770EC2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734A3-F677-49E8-8F42-1F7378D49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6DF99-7815-4281-9F57-EF9973770EC2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734A3-F677-49E8-8F42-1F7378D49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6DF99-7815-4281-9F57-EF9973770EC2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734A3-F677-49E8-8F42-1F7378D49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6DF99-7815-4281-9F57-EF9973770EC2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734A3-F677-49E8-8F42-1F7378D49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6DF99-7815-4281-9F57-EF9973770EC2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734A3-F677-49E8-8F42-1F7378D49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Pictures\Leto-nasekomsyie-shablon-prevyu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13" y="0"/>
            <a:ext cx="9099573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«Чудо-огород» </a:t>
            </a:r>
          </a:p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1710" y="5815494"/>
            <a:ext cx="5310076" cy="1042506"/>
          </a:xfrm>
          <a:prstGeom prst="rect">
            <a:avLst/>
          </a:prstGeom>
        </p:spPr>
      </p:pic>
      <p:pic>
        <p:nvPicPr>
          <p:cNvPr id="7" name="Рисунок 6" descr="F:\Фото садик\IMG_20210403_19555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6"/>
          <a:stretch/>
        </p:blipFill>
        <p:spPr bwMode="auto">
          <a:xfrm>
            <a:off x="2051720" y="2310577"/>
            <a:ext cx="5337377" cy="33225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Pictures\YIFVUK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32" y="116632"/>
            <a:ext cx="7596336" cy="56972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6042161"/>
            <a:ext cx="416652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Наш Чудо-огород</a:t>
            </a:r>
            <a:endParaRPr lang="ru-RU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47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1\Pictures\YIFVUK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0943"/>
            <a:ext cx="915947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0"/>
            <a:ext cx="8064896" cy="1736742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</a:rPr>
              <a:t>Цель проекта: </a:t>
            </a:r>
            <a:r>
              <a:rPr lang="ru-RU" sz="2800" dirty="0" smtClean="0"/>
              <a:t>формирование </a:t>
            </a:r>
            <a:r>
              <a:rPr lang="ru-RU" sz="2800" dirty="0"/>
              <a:t>у детей интереса к опытнической </a:t>
            </a:r>
            <a:r>
              <a:rPr lang="ru-RU" sz="2800" dirty="0" smtClean="0"/>
              <a:t>и </a:t>
            </a:r>
            <a:r>
              <a:rPr lang="ru-RU" sz="2800" dirty="0"/>
              <a:t>исследовательской деятельности по выращиванию культурных растений в комнатных условиях.</a:t>
            </a:r>
            <a:endParaRPr lang="ru-RU" sz="2800" spc="2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1628800"/>
            <a:ext cx="775662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500" dirty="0" smtClean="0">
                <a:solidFill>
                  <a:srgbClr val="FF0000"/>
                </a:solidFill>
                <a:latin typeface="+mj-lt"/>
              </a:rPr>
              <a:t>Задачи проекта:</a:t>
            </a:r>
          </a:p>
          <a:p>
            <a:pPr fontAlgn="base"/>
            <a:r>
              <a:rPr lang="ru-RU" sz="2500" dirty="0" smtClean="0">
                <a:latin typeface="+mj-lt"/>
              </a:rPr>
              <a:t>1.Знако­мить </a:t>
            </a:r>
            <a:r>
              <a:rPr lang="ru-RU" sz="2500" dirty="0">
                <a:latin typeface="+mj-lt"/>
              </a:rPr>
              <a:t>детей с культурными растениями и  особенностями их выращивания (перец, лук, огурцы, помидоры, кабачки, тыква, фасоль)</a:t>
            </a:r>
          </a:p>
          <a:p>
            <a:pPr fontAlgn="base"/>
            <a:r>
              <a:rPr lang="ru-RU" sz="2500" dirty="0">
                <a:latin typeface="+mj-lt"/>
              </a:rPr>
              <a:t>2.Обобщать представление детей о необходимости света, тепла, влаги почвы для роста растений.</a:t>
            </a:r>
          </a:p>
          <a:p>
            <a:pPr fontAlgn="base"/>
            <a:r>
              <a:rPr lang="ru-RU" sz="2500" dirty="0">
                <a:latin typeface="+mj-lt"/>
              </a:rPr>
              <a:t>3.Развивать чувство ответственности за благополучное состояние растений (полив, взрыхление)</a:t>
            </a:r>
          </a:p>
          <a:p>
            <a:r>
              <a:rPr lang="ru-RU" sz="2500" dirty="0">
                <a:latin typeface="+mj-lt"/>
              </a:rPr>
              <a:t>4. Содействовать вовлечению родителей в совместную исследовательскую деятельность.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1\Pictures\YIFVUK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825" y="1"/>
            <a:ext cx="9155825" cy="6857999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83258" y="66849"/>
            <a:ext cx="8229600" cy="887013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sz="2800" b="1" spc="2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spc="20" dirty="0" smtClean="0">
                <a:latin typeface="Arial Black" panose="020B0A04020102020204" pitchFamily="34" charset="0"/>
                <a:cs typeface="Times New Roman" pitchFamily="18" charset="0"/>
              </a:rPr>
              <a:t>I</a:t>
            </a:r>
            <a:r>
              <a:rPr lang="ru-RU" sz="3200" b="1" spc="20" dirty="0" smtClean="0">
                <a:latin typeface="Arial Black" panose="020B0A04020102020204" pitchFamily="34" charset="0"/>
                <a:cs typeface="Times New Roman" pitchFamily="18" charset="0"/>
              </a:rPr>
              <a:t> этап – подготовительный</a:t>
            </a:r>
            <a:r>
              <a:rPr lang="ru-RU" sz="2800" spc="2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pc="2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pc="2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sz="2800" spc="2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dmin1\Desktop\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1" r="7540" b="7826"/>
          <a:stretch/>
        </p:blipFill>
        <p:spPr bwMode="auto">
          <a:xfrm>
            <a:off x="5047605" y="578885"/>
            <a:ext cx="3734072" cy="30243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Содержимое 11" descr="IMG_0468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5776" y="3789040"/>
            <a:ext cx="3816424" cy="2736304"/>
          </a:xfrm>
          <a:prstGeom prst="rect">
            <a:avLst/>
          </a:prstGeom>
        </p:spPr>
      </p:pic>
      <p:pic>
        <p:nvPicPr>
          <p:cNvPr id="8" name="Рисунок 7" descr="C:\Users\Admin1\Desktop\IMG_20210413_07210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78886"/>
            <a:ext cx="3672408" cy="3024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1\Pictures\YIFVUK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85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4020"/>
            <a:ext cx="8229600" cy="57099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latin typeface="Arial Black" panose="020B0A04020102020204" pitchFamily="34" charset="0"/>
                <a:cs typeface="Times New Roman" pitchFamily="18" charset="0"/>
              </a:rPr>
              <a:t>II</a:t>
            </a:r>
            <a:r>
              <a:rPr lang="ru-RU" sz="3200" b="1" dirty="0" smtClean="0">
                <a:latin typeface="Arial Black" panose="020B0A04020102020204" pitchFamily="34" charset="0"/>
                <a:cs typeface="Times New Roman" pitchFamily="18" charset="0"/>
              </a:rPr>
              <a:t> этап </a:t>
            </a:r>
            <a:r>
              <a:rPr lang="ru-RU" sz="3200" b="1" dirty="0">
                <a:latin typeface="Arial Black" panose="020B0A04020102020204" pitchFamily="34" charset="0"/>
                <a:cs typeface="Times New Roman" pitchFamily="18" charset="0"/>
              </a:rPr>
              <a:t>– </a:t>
            </a:r>
            <a:r>
              <a:rPr lang="ru-RU" sz="3200" b="1" dirty="0" smtClean="0">
                <a:latin typeface="Arial Black" panose="020B0A04020102020204" pitchFamily="34" charset="0"/>
                <a:cs typeface="Times New Roman" pitchFamily="18" charset="0"/>
              </a:rPr>
              <a:t>основной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5" r="7884"/>
          <a:stretch/>
        </p:blipFill>
        <p:spPr>
          <a:xfrm>
            <a:off x="457200" y="547893"/>
            <a:ext cx="3959274" cy="31589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340" y="494789"/>
            <a:ext cx="4283660" cy="32127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768509"/>
            <a:ext cx="4302224" cy="32266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8546" y="4683632"/>
            <a:ext cx="3042821" cy="107721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Мы сажаем </a:t>
            </a:r>
          </a:p>
          <a:p>
            <a:r>
              <a:rPr lang="ru-RU" sz="3200" dirty="0" smtClean="0">
                <a:latin typeface="Arial Black" panose="020B0A04020102020204" pitchFamily="34" charset="0"/>
              </a:rPr>
              <a:t>огород</a:t>
            </a:r>
            <a:endParaRPr lang="ru-RU" sz="3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1\Pictures\YIFVUK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027" y="1"/>
            <a:ext cx="916825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631691"/>
            <a:ext cx="5338936" cy="864096"/>
          </a:xfrm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Ухаживаем за своим огородом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85" y="116632"/>
            <a:ext cx="2862318" cy="38164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776" y="1993283"/>
            <a:ext cx="2941427" cy="39219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6"/>
          <a:stretch/>
        </p:blipFill>
        <p:spPr>
          <a:xfrm>
            <a:off x="3134194" y="1052736"/>
            <a:ext cx="2916821" cy="4178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1\Pictures\YIFVUK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91680" y="5765990"/>
            <a:ext cx="5464958" cy="107721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Рассматриваем книги </a:t>
            </a:r>
          </a:p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и иллюстрации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00" y="1268760"/>
            <a:ext cx="4788024" cy="35910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224" y="593685"/>
            <a:ext cx="3705876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07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1\Pictures\YIFVUK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86" y="11737"/>
            <a:ext cx="9324528" cy="6846263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40" y="116632"/>
            <a:ext cx="4644008" cy="34830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898" y="1207101"/>
            <a:ext cx="3865872" cy="51544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20" y="3784349"/>
            <a:ext cx="4627628" cy="288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Pictures\YIFVUK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79221" y="0"/>
            <a:ext cx="5785558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900" b="1" dirty="0" smtClean="0">
                <a:latin typeface="Arial Black" panose="020B0A04020102020204" pitchFamily="34" charset="0"/>
                <a:cs typeface="Times New Roman" pitchFamily="18" charset="0"/>
              </a:rPr>
              <a:t>III </a:t>
            </a:r>
            <a:r>
              <a:rPr lang="ru-RU" sz="2900" b="1" dirty="0" smtClean="0">
                <a:latin typeface="Arial Black" panose="020B0A04020102020204" pitchFamily="34" charset="0"/>
                <a:cs typeface="Times New Roman" pitchFamily="18" charset="0"/>
              </a:rPr>
              <a:t>этап </a:t>
            </a:r>
            <a:r>
              <a:rPr lang="ru-RU" sz="2900" b="1" dirty="0">
                <a:latin typeface="Arial Black" panose="020B0A04020102020204" pitchFamily="34" charset="0"/>
                <a:cs typeface="Times New Roman" pitchFamily="18" charset="0"/>
              </a:rPr>
              <a:t>– </a:t>
            </a:r>
            <a:r>
              <a:rPr lang="ru-RU" sz="2900" b="1" dirty="0" smtClean="0">
                <a:latin typeface="Arial Black" panose="020B0A04020102020204" pitchFamily="34" charset="0"/>
                <a:cs typeface="Times New Roman" pitchFamily="18" charset="0"/>
              </a:rPr>
              <a:t>заключительный</a:t>
            </a:r>
            <a:endParaRPr lang="ru-RU" sz="29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612" y="3750132"/>
            <a:ext cx="3995936" cy="29969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80" y="573611"/>
            <a:ext cx="3995936" cy="29969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66" y="3764012"/>
            <a:ext cx="3995936" cy="29969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8" r="-1"/>
          <a:stretch/>
        </p:blipFill>
        <p:spPr>
          <a:xfrm>
            <a:off x="4632113" y="573611"/>
            <a:ext cx="4091763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2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Pictures\YIFVUK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0935"/>
            <a:ext cx="3291830" cy="43891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4" y="41289"/>
            <a:ext cx="4355976" cy="32669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22" y="3476647"/>
            <a:ext cx="4367677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06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</TotalTime>
  <Words>111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Arial Black</vt:lpstr>
      <vt:lpstr>Calibri</vt:lpstr>
      <vt:lpstr>Times New Roman</vt:lpstr>
      <vt:lpstr>Тема Office</vt:lpstr>
      <vt:lpstr>Проект  «Чудо-огород»  </vt:lpstr>
      <vt:lpstr>Цель проекта: формирование у детей интереса к опытнической и исследовательской деятельности по выращиванию культурных растений в комнатных условиях.</vt:lpstr>
      <vt:lpstr>  I этап – подготовительный                             </vt:lpstr>
      <vt:lpstr>II этап – основной</vt:lpstr>
      <vt:lpstr>Ухаживаем за своим огородом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Admin1</cp:lastModifiedBy>
  <cp:revision>156</cp:revision>
  <dcterms:created xsi:type="dcterms:W3CDTF">2015-04-11T17:21:11Z</dcterms:created>
  <dcterms:modified xsi:type="dcterms:W3CDTF">2021-04-13T05:32:10Z</dcterms:modified>
</cp:coreProperties>
</file>