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82" r:id="rId3"/>
    <p:sldId id="257" r:id="rId4"/>
    <p:sldId id="258" r:id="rId5"/>
    <p:sldId id="261" r:id="rId6"/>
    <p:sldId id="280" r:id="rId7"/>
    <p:sldId id="260" r:id="rId8"/>
    <p:sldId id="269" r:id="rId9"/>
    <p:sldId id="264" r:id="rId10"/>
    <p:sldId id="285" r:id="rId11"/>
    <p:sldId id="281" r:id="rId12"/>
    <p:sldId id="286" r:id="rId13"/>
    <p:sldId id="265" r:id="rId14"/>
    <p:sldId id="278" r:id="rId15"/>
    <p:sldId id="283" r:id="rId16"/>
    <p:sldId id="271" r:id="rId17"/>
    <p:sldId id="287" r:id="rId18"/>
    <p:sldId id="262" r:id="rId19"/>
    <p:sldId id="263" r:id="rId20"/>
    <p:sldId id="284" r:id="rId21"/>
    <p:sldId id="259" r:id="rId22"/>
    <p:sldId id="273" r:id="rId23"/>
    <p:sldId id="268" r:id="rId24"/>
    <p:sldId id="277" r:id="rId25"/>
    <p:sldId id="267" r:id="rId26"/>
    <p:sldId id="266" r:id="rId27"/>
    <p:sldId id="276" r:id="rId28"/>
    <p:sldId id="272" r:id="rId29"/>
    <p:sldId id="279" r:id="rId30"/>
    <p:sldId id="288" r:id="rId31"/>
    <p:sldId id="290" r:id="rId32"/>
    <p:sldId id="289" r:id="rId3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68" autoAdjust="0"/>
  </p:normalViewPr>
  <p:slideViewPr>
    <p:cSldViewPr>
      <p:cViewPr>
        <p:scale>
          <a:sx n="100" d="100"/>
          <a:sy n="100" d="100"/>
        </p:scale>
        <p:origin x="-1074" y="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E0794A-FDA5-469E-9D26-AFB6E706B3CD}" type="doc">
      <dgm:prSet loTypeId="urn:microsoft.com/office/officeart/2005/8/layout/cycle3" loCatId="cycl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83705D1B-204D-4574-8863-DB6C06AE5C00}">
      <dgm:prSet phldrT="[Текст]"/>
      <dgm:spPr/>
      <dgm:t>
        <a:bodyPr/>
        <a:lstStyle/>
        <a:p>
          <a:r>
            <a:rPr lang="ru-RU" dirty="0" smtClean="0"/>
            <a:t>НОД</a:t>
          </a:r>
          <a:endParaRPr lang="ru-RU" dirty="0"/>
        </a:p>
      </dgm:t>
    </dgm:pt>
    <dgm:pt modelId="{92E4495C-445C-45FE-88EF-711979650A63}" type="parTrans" cxnId="{C81C2C04-589C-4185-B71C-EEA2C13B36DB}">
      <dgm:prSet/>
      <dgm:spPr/>
      <dgm:t>
        <a:bodyPr/>
        <a:lstStyle/>
        <a:p>
          <a:endParaRPr lang="ru-RU"/>
        </a:p>
      </dgm:t>
    </dgm:pt>
    <dgm:pt modelId="{C26D1401-ABA3-4ED7-BFF1-6FF24078A70F}" type="sibTrans" cxnId="{C81C2C04-589C-4185-B71C-EEA2C13B36DB}">
      <dgm:prSet/>
      <dgm:spPr/>
      <dgm:t>
        <a:bodyPr/>
        <a:lstStyle/>
        <a:p>
          <a:endParaRPr lang="ru-RU"/>
        </a:p>
      </dgm:t>
    </dgm:pt>
    <dgm:pt modelId="{1E7D52C2-EDE7-4569-9479-A45F4ADC8B16}">
      <dgm:prSet phldrT="[Текст]" custT="1"/>
      <dgm:spPr/>
      <dgm:t>
        <a:bodyPr/>
        <a:lstStyle/>
        <a:p>
          <a:r>
            <a:rPr lang="ru-RU" sz="2000" dirty="0" smtClean="0"/>
            <a:t>Наблюдения и экскурсии</a:t>
          </a:r>
          <a:endParaRPr lang="ru-RU" sz="2000" dirty="0"/>
        </a:p>
      </dgm:t>
    </dgm:pt>
    <dgm:pt modelId="{72744259-2AFE-4B76-8159-601683A625ED}" type="parTrans" cxnId="{2D2936A2-4F7E-433B-AFB6-7B71AA0C7731}">
      <dgm:prSet/>
      <dgm:spPr/>
      <dgm:t>
        <a:bodyPr/>
        <a:lstStyle/>
        <a:p>
          <a:endParaRPr lang="ru-RU"/>
        </a:p>
      </dgm:t>
    </dgm:pt>
    <dgm:pt modelId="{207D3FC5-74CE-4E2B-918F-1A8DF27B93DE}" type="sibTrans" cxnId="{2D2936A2-4F7E-433B-AFB6-7B71AA0C7731}">
      <dgm:prSet/>
      <dgm:spPr/>
      <dgm:t>
        <a:bodyPr/>
        <a:lstStyle/>
        <a:p>
          <a:endParaRPr lang="ru-RU"/>
        </a:p>
      </dgm:t>
    </dgm:pt>
    <dgm:pt modelId="{A60D5307-5118-484F-A2DA-E80DC7AFE74D}">
      <dgm:prSet phldrT="[Текст]" custT="1"/>
      <dgm:spPr/>
      <dgm:t>
        <a:bodyPr/>
        <a:lstStyle/>
        <a:p>
          <a:r>
            <a:rPr lang="ru-RU" sz="2000" dirty="0" smtClean="0"/>
            <a:t>Чтение и заучивание наизусть</a:t>
          </a:r>
          <a:endParaRPr lang="ru-RU" sz="2000" dirty="0"/>
        </a:p>
      </dgm:t>
    </dgm:pt>
    <dgm:pt modelId="{244995A6-92D0-4A51-AD2B-06F92083C45E}" type="parTrans" cxnId="{2746B8D1-8E3B-4396-BE3E-920C42DAB7AD}">
      <dgm:prSet/>
      <dgm:spPr/>
      <dgm:t>
        <a:bodyPr/>
        <a:lstStyle/>
        <a:p>
          <a:endParaRPr lang="ru-RU"/>
        </a:p>
      </dgm:t>
    </dgm:pt>
    <dgm:pt modelId="{B778A17E-9FBF-4E1D-A58B-F80245C35A4C}" type="sibTrans" cxnId="{2746B8D1-8E3B-4396-BE3E-920C42DAB7AD}">
      <dgm:prSet/>
      <dgm:spPr/>
      <dgm:t>
        <a:bodyPr/>
        <a:lstStyle/>
        <a:p>
          <a:endParaRPr lang="ru-RU"/>
        </a:p>
      </dgm:t>
    </dgm:pt>
    <dgm:pt modelId="{2DBA58D1-312B-41C8-9D37-5A1739EE47DE}">
      <dgm:prSet phldrT="[Текст]" custT="1"/>
      <dgm:spPr/>
      <dgm:t>
        <a:bodyPr/>
        <a:lstStyle/>
        <a:p>
          <a:r>
            <a:rPr lang="ru-RU" sz="2000" dirty="0" smtClean="0"/>
            <a:t>Опыты и эксперименты</a:t>
          </a:r>
          <a:endParaRPr lang="ru-RU" sz="2000" dirty="0"/>
        </a:p>
      </dgm:t>
    </dgm:pt>
    <dgm:pt modelId="{A2E455D9-C154-4F3F-9974-E5D120068E4C}" type="parTrans" cxnId="{B6AC0448-32B8-4D3F-9210-94DBAD54B395}">
      <dgm:prSet/>
      <dgm:spPr/>
      <dgm:t>
        <a:bodyPr/>
        <a:lstStyle/>
        <a:p>
          <a:endParaRPr lang="ru-RU"/>
        </a:p>
      </dgm:t>
    </dgm:pt>
    <dgm:pt modelId="{251A1EDE-B5D5-4605-8F48-7589CF5D65C8}" type="sibTrans" cxnId="{B6AC0448-32B8-4D3F-9210-94DBAD54B395}">
      <dgm:prSet/>
      <dgm:spPr/>
      <dgm:t>
        <a:bodyPr/>
        <a:lstStyle/>
        <a:p>
          <a:endParaRPr lang="ru-RU"/>
        </a:p>
      </dgm:t>
    </dgm:pt>
    <dgm:pt modelId="{F04B0A32-9903-4070-B0FA-DEF4D25772EC}">
      <dgm:prSet phldrT="[Текст]" custT="1"/>
      <dgm:spPr/>
      <dgm:t>
        <a:bodyPr/>
        <a:lstStyle/>
        <a:p>
          <a:r>
            <a:rPr lang="ru-RU" sz="2000" dirty="0" smtClean="0"/>
            <a:t>Игры и развлечения</a:t>
          </a:r>
          <a:endParaRPr lang="ru-RU" sz="2000" dirty="0"/>
        </a:p>
      </dgm:t>
    </dgm:pt>
    <dgm:pt modelId="{A6CAB7F4-233A-472B-A6E1-2B996AA34112}" type="parTrans" cxnId="{63465385-462D-4099-8974-8F98CB9F0C62}">
      <dgm:prSet/>
      <dgm:spPr/>
      <dgm:t>
        <a:bodyPr/>
        <a:lstStyle/>
        <a:p>
          <a:endParaRPr lang="ru-RU"/>
        </a:p>
      </dgm:t>
    </dgm:pt>
    <dgm:pt modelId="{271151CA-D7C3-424C-B2FE-1776C33E1EF8}" type="sibTrans" cxnId="{63465385-462D-4099-8974-8F98CB9F0C62}">
      <dgm:prSet/>
      <dgm:spPr/>
      <dgm:t>
        <a:bodyPr/>
        <a:lstStyle/>
        <a:p>
          <a:endParaRPr lang="ru-RU"/>
        </a:p>
      </dgm:t>
    </dgm:pt>
    <dgm:pt modelId="{554D88CA-98B9-4460-9A18-6DA3DE65FFB0}">
      <dgm:prSet phldrT="[Текст]" custT="1"/>
      <dgm:spPr/>
      <dgm:t>
        <a:bodyPr/>
        <a:lstStyle/>
        <a:p>
          <a:r>
            <a:rPr lang="ru-RU" sz="2000" dirty="0" smtClean="0"/>
            <a:t>Природоохранные акции</a:t>
          </a:r>
          <a:endParaRPr lang="ru-RU" sz="2000" dirty="0"/>
        </a:p>
      </dgm:t>
    </dgm:pt>
    <dgm:pt modelId="{CE31903B-F2E2-45B4-A009-4065761C33F3}" type="parTrans" cxnId="{13786B26-40B0-458D-809F-F47B248DC394}">
      <dgm:prSet/>
      <dgm:spPr/>
      <dgm:t>
        <a:bodyPr/>
        <a:lstStyle/>
        <a:p>
          <a:endParaRPr lang="ru-RU"/>
        </a:p>
      </dgm:t>
    </dgm:pt>
    <dgm:pt modelId="{C0CA9070-9EA1-4FD9-AABD-4541939FDDC2}" type="sibTrans" cxnId="{13786B26-40B0-458D-809F-F47B248DC394}">
      <dgm:prSet/>
      <dgm:spPr/>
      <dgm:t>
        <a:bodyPr/>
        <a:lstStyle/>
        <a:p>
          <a:endParaRPr lang="ru-RU"/>
        </a:p>
      </dgm:t>
    </dgm:pt>
    <dgm:pt modelId="{ADCDF400-2A7F-4366-ACCC-577AD84AC483}">
      <dgm:prSet phldrT="[Текст]" custT="1"/>
      <dgm:spPr/>
      <dgm:t>
        <a:bodyPr/>
        <a:lstStyle/>
        <a:p>
          <a:r>
            <a:rPr lang="ru-RU" sz="2000" dirty="0" smtClean="0"/>
            <a:t>Познавательные и ситуативные беседы</a:t>
          </a:r>
          <a:endParaRPr lang="ru-RU" sz="2000" dirty="0"/>
        </a:p>
      </dgm:t>
    </dgm:pt>
    <dgm:pt modelId="{D49F1370-BCFA-44CE-BC1B-A7A724C4D10B}" type="parTrans" cxnId="{B28EA906-F93B-492D-897C-5C48ADD8F4D2}">
      <dgm:prSet/>
      <dgm:spPr/>
      <dgm:t>
        <a:bodyPr/>
        <a:lstStyle/>
        <a:p>
          <a:endParaRPr lang="ru-RU"/>
        </a:p>
      </dgm:t>
    </dgm:pt>
    <dgm:pt modelId="{CF51067B-69D1-45AB-8C65-61746C022C37}" type="sibTrans" cxnId="{B28EA906-F93B-492D-897C-5C48ADD8F4D2}">
      <dgm:prSet/>
      <dgm:spPr/>
      <dgm:t>
        <a:bodyPr/>
        <a:lstStyle/>
        <a:p>
          <a:endParaRPr lang="ru-RU"/>
        </a:p>
      </dgm:t>
    </dgm:pt>
    <dgm:pt modelId="{09A4DF83-563C-4B4D-8AA2-2A93AD42E545}">
      <dgm:prSet phldrT="[Текст]" custT="1"/>
      <dgm:spPr/>
      <dgm:t>
        <a:bodyPr/>
        <a:lstStyle/>
        <a:p>
          <a:r>
            <a:rPr lang="ru-RU" sz="2000" dirty="0" smtClean="0"/>
            <a:t>Изобразительная деятельность</a:t>
          </a:r>
          <a:endParaRPr lang="ru-RU" sz="2000" dirty="0"/>
        </a:p>
      </dgm:t>
    </dgm:pt>
    <dgm:pt modelId="{008E5964-F7A6-40C0-BCC5-E4FBA8BCA07C}" type="parTrans" cxnId="{C7ED98A8-39DB-4A2D-A525-DF1F2547BB94}">
      <dgm:prSet/>
      <dgm:spPr/>
      <dgm:t>
        <a:bodyPr/>
        <a:lstStyle/>
        <a:p>
          <a:endParaRPr lang="ru-RU"/>
        </a:p>
      </dgm:t>
    </dgm:pt>
    <dgm:pt modelId="{4080BB3C-4F3A-4174-80D1-B84EC9ECA1F6}" type="sibTrans" cxnId="{C7ED98A8-39DB-4A2D-A525-DF1F2547BB94}">
      <dgm:prSet/>
      <dgm:spPr/>
      <dgm:t>
        <a:bodyPr/>
        <a:lstStyle/>
        <a:p>
          <a:endParaRPr lang="ru-RU"/>
        </a:p>
      </dgm:t>
    </dgm:pt>
    <dgm:pt modelId="{04B8579E-F5AC-4283-9699-15B849AE9986}">
      <dgm:prSet phldrT="[Текст]" custT="1"/>
      <dgm:spPr/>
      <dgm:t>
        <a:bodyPr/>
        <a:lstStyle/>
        <a:p>
          <a:r>
            <a:rPr lang="ru-RU" sz="2000" dirty="0" smtClean="0"/>
            <a:t>Самостоятельная игровая деятельность</a:t>
          </a:r>
          <a:endParaRPr lang="ru-RU" sz="2000" dirty="0"/>
        </a:p>
      </dgm:t>
    </dgm:pt>
    <dgm:pt modelId="{A2A0C911-3267-4F2D-AAC7-F5BF514CB218}" type="parTrans" cxnId="{13B97735-5103-449C-A0C3-B24FC0649D19}">
      <dgm:prSet/>
      <dgm:spPr/>
      <dgm:t>
        <a:bodyPr/>
        <a:lstStyle/>
        <a:p>
          <a:endParaRPr lang="ru-RU"/>
        </a:p>
      </dgm:t>
    </dgm:pt>
    <dgm:pt modelId="{D238667E-2D64-46EE-90FE-481D74883EE5}" type="sibTrans" cxnId="{13B97735-5103-449C-A0C3-B24FC0649D19}">
      <dgm:prSet/>
      <dgm:spPr/>
      <dgm:t>
        <a:bodyPr/>
        <a:lstStyle/>
        <a:p>
          <a:endParaRPr lang="ru-RU"/>
        </a:p>
      </dgm:t>
    </dgm:pt>
    <dgm:pt modelId="{F46069EA-7D8C-4A1C-9BF3-A6E511DB0CB7}">
      <dgm:prSet phldrT="[Текст]" custT="1"/>
      <dgm:spPr/>
      <dgm:t>
        <a:bodyPr/>
        <a:lstStyle/>
        <a:p>
          <a:r>
            <a:rPr lang="ru-RU" sz="2000" dirty="0" smtClean="0"/>
            <a:t>Участие в выставках</a:t>
          </a:r>
          <a:endParaRPr lang="ru-RU" sz="1600" dirty="0"/>
        </a:p>
      </dgm:t>
    </dgm:pt>
    <dgm:pt modelId="{80B41767-058B-4E62-BC74-158D07C75389}" type="parTrans" cxnId="{2BFBF3BA-8226-4FA1-9DA8-319BA2EB704E}">
      <dgm:prSet/>
      <dgm:spPr/>
      <dgm:t>
        <a:bodyPr/>
        <a:lstStyle/>
        <a:p>
          <a:endParaRPr lang="ru-RU"/>
        </a:p>
      </dgm:t>
    </dgm:pt>
    <dgm:pt modelId="{7E05073D-FC68-40F6-9DFB-7C07AD70470F}" type="sibTrans" cxnId="{2BFBF3BA-8226-4FA1-9DA8-319BA2EB704E}">
      <dgm:prSet/>
      <dgm:spPr/>
      <dgm:t>
        <a:bodyPr/>
        <a:lstStyle/>
        <a:p>
          <a:endParaRPr lang="ru-RU"/>
        </a:p>
      </dgm:t>
    </dgm:pt>
    <dgm:pt modelId="{67F4DC8B-89D6-40B9-A20E-D8597E702D92}">
      <dgm:prSet phldrT="[Текст]" custT="1"/>
      <dgm:spPr/>
      <dgm:t>
        <a:bodyPr/>
        <a:lstStyle/>
        <a:p>
          <a:r>
            <a:rPr lang="ru-RU" sz="2000" dirty="0" smtClean="0"/>
            <a:t>мастеркласс</a:t>
          </a:r>
          <a:endParaRPr lang="ru-RU" sz="2000" dirty="0"/>
        </a:p>
      </dgm:t>
    </dgm:pt>
    <dgm:pt modelId="{E409A176-0D8C-4B72-A40F-A1FE4A209923}" type="parTrans" cxnId="{6FD57C2C-98D6-4E91-AF50-8DD83A02B622}">
      <dgm:prSet/>
      <dgm:spPr/>
      <dgm:t>
        <a:bodyPr/>
        <a:lstStyle/>
        <a:p>
          <a:endParaRPr lang="ru-RU"/>
        </a:p>
      </dgm:t>
    </dgm:pt>
    <dgm:pt modelId="{BF5F171A-369D-4AB3-803A-C71FE2AB780A}" type="sibTrans" cxnId="{6FD57C2C-98D6-4E91-AF50-8DD83A02B622}">
      <dgm:prSet/>
      <dgm:spPr/>
      <dgm:t>
        <a:bodyPr/>
        <a:lstStyle/>
        <a:p>
          <a:endParaRPr lang="ru-RU"/>
        </a:p>
      </dgm:t>
    </dgm:pt>
    <dgm:pt modelId="{41BB968C-ADFE-4FB3-B6D0-F1E098978B31}" type="pres">
      <dgm:prSet presAssocID="{0AE0794A-FDA5-469E-9D26-AFB6E706B3C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CD92F57-C2A4-4A6E-AEF4-36D5CD654736}" type="pres">
      <dgm:prSet presAssocID="{0AE0794A-FDA5-469E-9D26-AFB6E706B3CD}" presName="cycle" presStyleCnt="0"/>
      <dgm:spPr/>
    </dgm:pt>
    <dgm:pt modelId="{A1DE1F5F-F987-4E87-BA04-D239F3AA3C53}" type="pres">
      <dgm:prSet presAssocID="{83705D1B-204D-4574-8863-DB6C06AE5C00}" presName="nodeFirstNode" presStyleLbl="node1" presStyleIdx="0" presStyleCnt="11" custRadScaleRad="105382" custRadScaleInc="307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DBE64C-DAFA-48EC-A766-3CA962612A8D}" type="pres">
      <dgm:prSet presAssocID="{C26D1401-ABA3-4ED7-BFF1-6FF24078A70F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254F00E4-D5C6-432E-BBD3-26D9AB692B23}" type="pres">
      <dgm:prSet presAssocID="{1E7D52C2-EDE7-4569-9479-A45F4ADC8B16}" presName="nodeFollowingNodes" presStyleLbl="node1" presStyleIdx="1" presStyleCnt="11" custScaleX="128387" custScaleY="120603" custRadScaleRad="124780" custRadScaleInc="1804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F08000-0E2B-44B8-8EE1-49EC698A73BD}" type="pres">
      <dgm:prSet presAssocID="{A60D5307-5118-484F-A2DA-E80DC7AFE74D}" presName="nodeFollowingNodes" presStyleLbl="node1" presStyleIdx="2" presStyleCnt="11" custScaleX="118369" custScaleY="136170" custRadScaleRad="134438" custRadScaleInc="1256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AD9788-42B1-4915-A825-DF18AC34DCCA}" type="pres">
      <dgm:prSet presAssocID="{2DBA58D1-312B-41C8-9D37-5A1739EE47DE}" presName="nodeFollowingNodes" presStyleLbl="node1" presStyleIdx="3" presStyleCnt="11" custScaleX="139002" custScaleY="113708" custRadScaleRad="135658" custRadScaleInc="700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842C0C-0504-4023-BB8C-4C00461C1EE7}" type="pres">
      <dgm:prSet presAssocID="{F04B0A32-9903-4070-B0FA-DEF4D25772EC}" presName="nodeFollowingNodes" presStyleLbl="node1" presStyleIdx="4" presStyleCnt="11" custScaleX="125902" custScaleY="96981" custRadScaleRad="128989" custRadScaleInc="251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465366-0E97-4E52-8440-22F6CD007E5C}" type="pres">
      <dgm:prSet presAssocID="{554D88CA-98B9-4460-9A18-6DA3DE65FFB0}" presName="nodeFollowingNodes" presStyleLbl="node1" presStyleIdx="5" presStyleCnt="11" custScaleX="192025" custScaleY="154479" custRadScaleRad="92059" custRadScaleInc="506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279E8A-3CA1-4CB5-83E5-29FFF165A75F}" type="pres">
      <dgm:prSet presAssocID="{ADCDF400-2A7F-4366-ACCC-577AD84AC483}" presName="nodeFollowingNodes" presStyleLbl="node1" presStyleIdx="6" presStyleCnt="11" custScaleX="194246" custScaleY="177950" custRadScaleRad="138340" custRadScaleInc="1222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C213FA-2A0E-4C4D-A8B2-2548D842F852}" type="pres">
      <dgm:prSet presAssocID="{09A4DF83-563C-4B4D-8AA2-2A93AD42E545}" presName="nodeFollowingNodes" presStyleLbl="node1" presStyleIdx="7" presStyleCnt="11" custScaleX="179441" custScaleY="141166" custRadScaleRad="125810" custRadScaleInc="791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AB2E91-733B-43CB-BCAF-2AA55E8BDBEF}" type="pres">
      <dgm:prSet presAssocID="{04B8579E-F5AC-4283-9699-15B849AE9986}" presName="nodeFollowingNodes" presStyleLbl="node1" presStyleIdx="8" presStyleCnt="11" custScaleX="188488" custScaleY="177667" custRadScaleRad="122390" custRadScaleInc="497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57CF24-372F-4B22-9816-1EFFDC552B0B}" type="pres">
      <dgm:prSet presAssocID="{F46069EA-7D8C-4A1C-9BF3-A6E511DB0CB7}" presName="nodeFollowingNodes" presStyleLbl="node1" presStyleIdx="9" presStyleCnt="11" custScaleX="125902" custScaleY="96981" custRadScaleRad="142642" custRadScaleInc="-116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023A4B-B033-4972-ABFE-3DFAF1BB98E4}" type="pres">
      <dgm:prSet presAssocID="{67F4DC8B-89D6-40B9-A20E-D8597E702D92}" presName="nodeFollowingNodes" presStyleLbl="node1" presStyleIdx="10" presStyleCnt="11" custScaleX="125681" custScaleY="129705" custRadScaleRad="146033" custRadScaleInc="-715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28EA906-F93B-492D-897C-5C48ADD8F4D2}" srcId="{0AE0794A-FDA5-469E-9D26-AFB6E706B3CD}" destId="{ADCDF400-2A7F-4366-ACCC-577AD84AC483}" srcOrd="6" destOrd="0" parTransId="{D49F1370-BCFA-44CE-BC1B-A7A724C4D10B}" sibTransId="{CF51067B-69D1-45AB-8C65-61746C022C37}"/>
    <dgm:cxn modelId="{8FEA0471-EF0F-4026-9A94-7C06D94625BA}" type="presOf" srcId="{67F4DC8B-89D6-40B9-A20E-D8597E702D92}" destId="{BD023A4B-B033-4972-ABFE-3DFAF1BB98E4}" srcOrd="0" destOrd="0" presId="urn:microsoft.com/office/officeart/2005/8/layout/cycle3"/>
    <dgm:cxn modelId="{BCB262F6-2839-4A19-9B55-BE8ECEF3F91A}" type="presOf" srcId="{F46069EA-7D8C-4A1C-9BF3-A6E511DB0CB7}" destId="{2057CF24-372F-4B22-9816-1EFFDC552B0B}" srcOrd="0" destOrd="0" presId="urn:microsoft.com/office/officeart/2005/8/layout/cycle3"/>
    <dgm:cxn modelId="{B6AC0448-32B8-4D3F-9210-94DBAD54B395}" srcId="{0AE0794A-FDA5-469E-9D26-AFB6E706B3CD}" destId="{2DBA58D1-312B-41C8-9D37-5A1739EE47DE}" srcOrd="3" destOrd="0" parTransId="{A2E455D9-C154-4F3F-9974-E5D120068E4C}" sibTransId="{251A1EDE-B5D5-4605-8F48-7589CF5D65C8}"/>
    <dgm:cxn modelId="{13B97735-5103-449C-A0C3-B24FC0649D19}" srcId="{0AE0794A-FDA5-469E-9D26-AFB6E706B3CD}" destId="{04B8579E-F5AC-4283-9699-15B849AE9986}" srcOrd="8" destOrd="0" parTransId="{A2A0C911-3267-4F2D-AAC7-F5BF514CB218}" sibTransId="{D238667E-2D64-46EE-90FE-481D74883EE5}"/>
    <dgm:cxn modelId="{2746B8D1-8E3B-4396-BE3E-920C42DAB7AD}" srcId="{0AE0794A-FDA5-469E-9D26-AFB6E706B3CD}" destId="{A60D5307-5118-484F-A2DA-E80DC7AFE74D}" srcOrd="2" destOrd="0" parTransId="{244995A6-92D0-4A51-AD2B-06F92083C45E}" sibTransId="{B778A17E-9FBF-4E1D-A58B-F80245C35A4C}"/>
    <dgm:cxn modelId="{835BDDBE-23DD-4031-9A20-384F706C3ED1}" type="presOf" srcId="{2DBA58D1-312B-41C8-9D37-5A1739EE47DE}" destId="{B3AD9788-42B1-4915-A825-DF18AC34DCCA}" srcOrd="0" destOrd="0" presId="urn:microsoft.com/office/officeart/2005/8/layout/cycle3"/>
    <dgm:cxn modelId="{C7ED98A8-39DB-4A2D-A525-DF1F2547BB94}" srcId="{0AE0794A-FDA5-469E-9D26-AFB6E706B3CD}" destId="{09A4DF83-563C-4B4D-8AA2-2A93AD42E545}" srcOrd="7" destOrd="0" parTransId="{008E5964-F7A6-40C0-BCC5-E4FBA8BCA07C}" sibTransId="{4080BB3C-4F3A-4174-80D1-B84EC9ECA1F6}"/>
    <dgm:cxn modelId="{2BFBF3BA-8226-4FA1-9DA8-319BA2EB704E}" srcId="{0AE0794A-FDA5-469E-9D26-AFB6E706B3CD}" destId="{F46069EA-7D8C-4A1C-9BF3-A6E511DB0CB7}" srcOrd="9" destOrd="0" parTransId="{80B41767-058B-4E62-BC74-158D07C75389}" sibTransId="{7E05073D-FC68-40F6-9DFB-7C07AD70470F}"/>
    <dgm:cxn modelId="{E2FFE223-A3BA-4995-AA45-7F60D89B086E}" type="presOf" srcId="{0AE0794A-FDA5-469E-9D26-AFB6E706B3CD}" destId="{41BB968C-ADFE-4FB3-B6D0-F1E098978B31}" srcOrd="0" destOrd="0" presId="urn:microsoft.com/office/officeart/2005/8/layout/cycle3"/>
    <dgm:cxn modelId="{C81C2C04-589C-4185-B71C-EEA2C13B36DB}" srcId="{0AE0794A-FDA5-469E-9D26-AFB6E706B3CD}" destId="{83705D1B-204D-4574-8863-DB6C06AE5C00}" srcOrd="0" destOrd="0" parTransId="{92E4495C-445C-45FE-88EF-711979650A63}" sibTransId="{C26D1401-ABA3-4ED7-BFF1-6FF24078A70F}"/>
    <dgm:cxn modelId="{59308E80-0DAE-49F4-A6EA-7AF8B28BBC7A}" type="presOf" srcId="{554D88CA-98B9-4460-9A18-6DA3DE65FFB0}" destId="{2D465366-0E97-4E52-8440-22F6CD007E5C}" srcOrd="0" destOrd="0" presId="urn:microsoft.com/office/officeart/2005/8/layout/cycle3"/>
    <dgm:cxn modelId="{59EBA26B-337A-40B1-8415-2BBD61E5C048}" type="presOf" srcId="{A60D5307-5118-484F-A2DA-E80DC7AFE74D}" destId="{F0F08000-0E2B-44B8-8EE1-49EC698A73BD}" srcOrd="0" destOrd="0" presId="urn:microsoft.com/office/officeart/2005/8/layout/cycle3"/>
    <dgm:cxn modelId="{6FD57C2C-98D6-4E91-AF50-8DD83A02B622}" srcId="{0AE0794A-FDA5-469E-9D26-AFB6E706B3CD}" destId="{67F4DC8B-89D6-40B9-A20E-D8597E702D92}" srcOrd="10" destOrd="0" parTransId="{E409A176-0D8C-4B72-A40F-A1FE4A209923}" sibTransId="{BF5F171A-369D-4AB3-803A-C71FE2AB780A}"/>
    <dgm:cxn modelId="{5BE67870-7F6C-4DB8-96B3-A6AD37ABF744}" type="presOf" srcId="{C26D1401-ABA3-4ED7-BFF1-6FF24078A70F}" destId="{DCDBE64C-DAFA-48EC-A766-3CA962612A8D}" srcOrd="0" destOrd="0" presId="urn:microsoft.com/office/officeart/2005/8/layout/cycle3"/>
    <dgm:cxn modelId="{2D2936A2-4F7E-433B-AFB6-7B71AA0C7731}" srcId="{0AE0794A-FDA5-469E-9D26-AFB6E706B3CD}" destId="{1E7D52C2-EDE7-4569-9479-A45F4ADC8B16}" srcOrd="1" destOrd="0" parTransId="{72744259-2AFE-4B76-8159-601683A625ED}" sibTransId="{207D3FC5-74CE-4E2B-918F-1A8DF27B93DE}"/>
    <dgm:cxn modelId="{13786B26-40B0-458D-809F-F47B248DC394}" srcId="{0AE0794A-FDA5-469E-9D26-AFB6E706B3CD}" destId="{554D88CA-98B9-4460-9A18-6DA3DE65FFB0}" srcOrd="5" destOrd="0" parTransId="{CE31903B-F2E2-45B4-A009-4065761C33F3}" sibTransId="{C0CA9070-9EA1-4FD9-AABD-4541939FDDC2}"/>
    <dgm:cxn modelId="{6F202A8C-27C3-41BE-B495-2A7A850072F1}" type="presOf" srcId="{83705D1B-204D-4574-8863-DB6C06AE5C00}" destId="{A1DE1F5F-F987-4E87-BA04-D239F3AA3C53}" srcOrd="0" destOrd="0" presId="urn:microsoft.com/office/officeart/2005/8/layout/cycle3"/>
    <dgm:cxn modelId="{D080D2C4-A22A-4372-BCF3-002980BB758A}" type="presOf" srcId="{F04B0A32-9903-4070-B0FA-DEF4D25772EC}" destId="{02842C0C-0504-4023-BB8C-4C00461C1EE7}" srcOrd="0" destOrd="0" presId="urn:microsoft.com/office/officeart/2005/8/layout/cycle3"/>
    <dgm:cxn modelId="{63465385-462D-4099-8974-8F98CB9F0C62}" srcId="{0AE0794A-FDA5-469E-9D26-AFB6E706B3CD}" destId="{F04B0A32-9903-4070-B0FA-DEF4D25772EC}" srcOrd="4" destOrd="0" parTransId="{A6CAB7F4-233A-472B-A6E1-2B996AA34112}" sibTransId="{271151CA-D7C3-424C-B2FE-1776C33E1EF8}"/>
    <dgm:cxn modelId="{8BD8142F-AA6D-4FB2-AB5E-4E2F7463FC30}" type="presOf" srcId="{04B8579E-F5AC-4283-9699-15B849AE9986}" destId="{56AB2E91-733B-43CB-BCAF-2AA55E8BDBEF}" srcOrd="0" destOrd="0" presId="urn:microsoft.com/office/officeart/2005/8/layout/cycle3"/>
    <dgm:cxn modelId="{EE12A8B4-0294-437F-AD50-CA9D7E8B9CCA}" type="presOf" srcId="{09A4DF83-563C-4B4D-8AA2-2A93AD42E545}" destId="{A7C213FA-2A0E-4C4D-A8B2-2548D842F852}" srcOrd="0" destOrd="0" presId="urn:microsoft.com/office/officeart/2005/8/layout/cycle3"/>
    <dgm:cxn modelId="{63734A4B-DDFF-4D5D-AE64-FECA38FCA3E8}" type="presOf" srcId="{ADCDF400-2A7F-4366-ACCC-577AD84AC483}" destId="{37279E8A-3CA1-4CB5-83E5-29FFF165A75F}" srcOrd="0" destOrd="0" presId="urn:microsoft.com/office/officeart/2005/8/layout/cycle3"/>
    <dgm:cxn modelId="{FDE13C0B-2030-4D37-B134-90C2A0AB26E7}" type="presOf" srcId="{1E7D52C2-EDE7-4569-9479-A45F4ADC8B16}" destId="{254F00E4-D5C6-432E-BBD3-26D9AB692B23}" srcOrd="0" destOrd="0" presId="urn:microsoft.com/office/officeart/2005/8/layout/cycle3"/>
    <dgm:cxn modelId="{C144D110-8030-45AD-BD52-6B6E8FD08430}" type="presParOf" srcId="{41BB968C-ADFE-4FB3-B6D0-F1E098978B31}" destId="{BCD92F57-C2A4-4A6E-AEF4-36D5CD654736}" srcOrd="0" destOrd="0" presId="urn:microsoft.com/office/officeart/2005/8/layout/cycle3"/>
    <dgm:cxn modelId="{AB2C4162-7F3C-4B24-9B92-45C887871E2D}" type="presParOf" srcId="{BCD92F57-C2A4-4A6E-AEF4-36D5CD654736}" destId="{A1DE1F5F-F987-4E87-BA04-D239F3AA3C53}" srcOrd="0" destOrd="0" presId="urn:microsoft.com/office/officeart/2005/8/layout/cycle3"/>
    <dgm:cxn modelId="{AC1604A8-DE82-4FA8-812F-62CEC5156620}" type="presParOf" srcId="{BCD92F57-C2A4-4A6E-AEF4-36D5CD654736}" destId="{DCDBE64C-DAFA-48EC-A766-3CA962612A8D}" srcOrd="1" destOrd="0" presId="urn:microsoft.com/office/officeart/2005/8/layout/cycle3"/>
    <dgm:cxn modelId="{1E221E2B-6A0C-4AAD-8E65-2989B34B0BB7}" type="presParOf" srcId="{BCD92F57-C2A4-4A6E-AEF4-36D5CD654736}" destId="{254F00E4-D5C6-432E-BBD3-26D9AB692B23}" srcOrd="2" destOrd="0" presId="urn:microsoft.com/office/officeart/2005/8/layout/cycle3"/>
    <dgm:cxn modelId="{C1708171-F570-4005-A62F-C4071F593302}" type="presParOf" srcId="{BCD92F57-C2A4-4A6E-AEF4-36D5CD654736}" destId="{F0F08000-0E2B-44B8-8EE1-49EC698A73BD}" srcOrd="3" destOrd="0" presId="urn:microsoft.com/office/officeart/2005/8/layout/cycle3"/>
    <dgm:cxn modelId="{DBE3677A-E817-4A88-995B-FA25236CE501}" type="presParOf" srcId="{BCD92F57-C2A4-4A6E-AEF4-36D5CD654736}" destId="{B3AD9788-42B1-4915-A825-DF18AC34DCCA}" srcOrd="4" destOrd="0" presId="urn:microsoft.com/office/officeart/2005/8/layout/cycle3"/>
    <dgm:cxn modelId="{719D7845-3405-433C-B9AC-30576DD9ED9C}" type="presParOf" srcId="{BCD92F57-C2A4-4A6E-AEF4-36D5CD654736}" destId="{02842C0C-0504-4023-BB8C-4C00461C1EE7}" srcOrd="5" destOrd="0" presId="urn:microsoft.com/office/officeart/2005/8/layout/cycle3"/>
    <dgm:cxn modelId="{A4808BAF-D450-443B-B772-01A3DB32EE3D}" type="presParOf" srcId="{BCD92F57-C2A4-4A6E-AEF4-36D5CD654736}" destId="{2D465366-0E97-4E52-8440-22F6CD007E5C}" srcOrd="6" destOrd="0" presId="urn:microsoft.com/office/officeart/2005/8/layout/cycle3"/>
    <dgm:cxn modelId="{44D042D1-CEB2-4462-A914-6DDF108B8171}" type="presParOf" srcId="{BCD92F57-C2A4-4A6E-AEF4-36D5CD654736}" destId="{37279E8A-3CA1-4CB5-83E5-29FFF165A75F}" srcOrd="7" destOrd="0" presId="urn:microsoft.com/office/officeart/2005/8/layout/cycle3"/>
    <dgm:cxn modelId="{740EC94F-BB09-4894-8FC8-C3AAFE801E64}" type="presParOf" srcId="{BCD92F57-C2A4-4A6E-AEF4-36D5CD654736}" destId="{A7C213FA-2A0E-4C4D-A8B2-2548D842F852}" srcOrd="8" destOrd="0" presId="urn:microsoft.com/office/officeart/2005/8/layout/cycle3"/>
    <dgm:cxn modelId="{56949E80-BDB3-4E65-8F71-FFF326B1FE9C}" type="presParOf" srcId="{BCD92F57-C2A4-4A6E-AEF4-36D5CD654736}" destId="{56AB2E91-733B-43CB-BCAF-2AA55E8BDBEF}" srcOrd="9" destOrd="0" presId="urn:microsoft.com/office/officeart/2005/8/layout/cycle3"/>
    <dgm:cxn modelId="{CDC69430-761E-40B9-B2F9-045CBF5502D2}" type="presParOf" srcId="{BCD92F57-C2A4-4A6E-AEF4-36D5CD654736}" destId="{2057CF24-372F-4B22-9816-1EFFDC552B0B}" srcOrd="10" destOrd="0" presId="urn:microsoft.com/office/officeart/2005/8/layout/cycle3"/>
    <dgm:cxn modelId="{BB8E16A3-2052-4BF5-9068-C0D2CCED971B}" type="presParOf" srcId="{BCD92F57-C2A4-4A6E-AEF4-36D5CD654736}" destId="{BD023A4B-B033-4972-ABFE-3DFAF1BB98E4}" srcOrd="11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2133365-F095-4FC4-81B7-54019184B9BD}" type="doc">
      <dgm:prSet loTypeId="urn:microsoft.com/office/officeart/2005/8/layout/radial1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A42DF47-D00A-4C08-88E7-BEB7592AAF01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Система экологического воспитания</a:t>
          </a:r>
          <a:endParaRPr lang="ru-RU" sz="2000" dirty="0">
            <a:solidFill>
              <a:schemeClr val="tx1"/>
            </a:solidFill>
          </a:endParaRPr>
        </a:p>
      </dgm:t>
    </dgm:pt>
    <dgm:pt modelId="{C9850C02-F23B-4E72-9C57-5227AA14CFB0}" type="parTrans" cxnId="{32C41865-101C-4DEE-AC1F-87C04D0F2D66}">
      <dgm:prSet/>
      <dgm:spPr/>
      <dgm:t>
        <a:bodyPr/>
        <a:lstStyle/>
        <a:p>
          <a:endParaRPr lang="ru-RU"/>
        </a:p>
      </dgm:t>
    </dgm:pt>
    <dgm:pt modelId="{2A619CD3-39D9-44C7-8165-95A1101D118C}" type="sibTrans" cxnId="{32C41865-101C-4DEE-AC1F-87C04D0F2D66}">
      <dgm:prSet/>
      <dgm:spPr/>
      <dgm:t>
        <a:bodyPr/>
        <a:lstStyle/>
        <a:p>
          <a:endParaRPr lang="ru-RU"/>
        </a:p>
      </dgm:t>
    </dgm:pt>
    <dgm:pt modelId="{36D26EF2-8013-46D1-BDA2-346675FD281D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Повышение профессиональной подготовленности педагогов</a:t>
          </a:r>
          <a:endParaRPr lang="ru-RU" sz="2000" dirty="0">
            <a:solidFill>
              <a:schemeClr val="tx1"/>
            </a:solidFill>
          </a:endParaRPr>
        </a:p>
      </dgm:t>
    </dgm:pt>
    <dgm:pt modelId="{236DCCD5-7A44-443D-9D3E-23005822D011}" type="parTrans" cxnId="{E79A95CF-BBDC-4202-9BD6-777F556BE460}">
      <dgm:prSet/>
      <dgm:spPr/>
      <dgm:t>
        <a:bodyPr/>
        <a:lstStyle/>
        <a:p>
          <a:endParaRPr lang="ru-RU"/>
        </a:p>
      </dgm:t>
    </dgm:pt>
    <dgm:pt modelId="{A9C6A73E-AB0C-4BF9-BE82-F6DEDC6058A9}" type="sibTrans" cxnId="{E79A95CF-BBDC-4202-9BD6-777F556BE460}">
      <dgm:prSet/>
      <dgm:spPr/>
      <dgm:t>
        <a:bodyPr/>
        <a:lstStyle/>
        <a:p>
          <a:endParaRPr lang="ru-RU"/>
        </a:p>
      </dgm:t>
    </dgm:pt>
    <dgm:pt modelId="{5D0F6CCA-CA99-4986-B38E-3D5475957346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Экологизация различных видов деятельности детей</a:t>
          </a:r>
          <a:endParaRPr lang="ru-RU" sz="2000" dirty="0">
            <a:solidFill>
              <a:schemeClr val="tx1"/>
            </a:solidFill>
          </a:endParaRPr>
        </a:p>
      </dgm:t>
    </dgm:pt>
    <dgm:pt modelId="{43DEDE12-FAA1-4289-9BFC-3F56181CA7B3}" type="parTrans" cxnId="{2605C3A2-BEE8-4225-8CB0-5105ECA09524}">
      <dgm:prSet/>
      <dgm:spPr/>
      <dgm:t>
        <a:bodyPr/>
        <a:lstStyle/>
        <a:p>
          <a:endParaRPr lang="ru-RU"/>
        </a:p>
      </dgm:t>
    </dgm:pt>
    <dgm:pt modelId="{12CD94DF-026C-4908-AD4C-26397974B1CA}" type="sibTrans" cxnId="{2605C3A2-BEE8-4225-8CB0-5105ECA09524}">
      <dgm:prSet/>
      <dgm:spPr/>
      <dgm:t>
        <a:bodyPr/>
        <a:lstStyle/>
        <a:p>
          <a:endParaRPr lang="ru-RU"/>
        </a:p>
      </dgm:t>
    </dgm:pt>
    <dgm:pt modelId="{A4C68DC4-B8B8-4B03-AF27-89C5672D7B33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Экологическая просвещенность родителей</a:t>
          </a:r>
          <a:endParaRPr lang="ru-RU" sz="2000" dirty="0">
            <a:solidFill>
              <a:schemeClr val="tx1"/>
            </a:solidFill>
          </a:endParaRPr>
        </a:p>
      </dgm:t>
    </dgm:pt>
    <dgm:pt modelId="{DE7C15CA-5894-4F97-BE1A-45A8DC6E33FA}" type="parTrans" cxnId="{A9AFB3B4-A754-43CC-9BC9-D571AA29CB65}">
      <dgm:prSet/>
      <dgm:spPr/>
      <dgm:t>
        <a:bodyPr/>
        <a:lstStyle/>
        <a:p>
          <a:endParaRPr lang="ru-RU"/>
        </a:p>
      </dgm:t>
    </dgm:pt>
    <dgm:pt modelId="{7C91D46B-ED59-4D3A-8913-A7CB82F13F82}" type="sibTrans" cxnId="{A9AFB3B4-A754-43CC-9BC9-D571AA29CB65}">
      <dgm:prSet/>
      <dgm:spPr/>
      <dgm:t>
        <a:bodyPr/>
        <a:lstStyle/>
        <a:p>
          <a:endParaRPr lang="ru-RU"/>
        </a:p>
      </dgm:t>
    </dgm:pt>
    <dgm:pt modelId="{54AAD89C-58B6-443D-8FC3-7B9726861F2C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Совершенствование экологической среды </a:t>
          </a:r>
          <a:endParaRPr lang="ru-RU" sz="2000" dirty="0">
            <a:solidFill>
              <a:schemeClr val="tx1"/>
            </a:solidFill>
          </a:endParaRPr>
        </a:p>
      </dgm:t>
    </dgm:pt>
    <dgm:pt modelId="{11A17211-95DC-47D9-AE76-D388D067D86B}" type="parTrans" cxnId="{81E5469D-7CD9-4D9C-927C-0DB30EA22A19}">
      <dgm:prSet/>
      <dgm:spPr/>
      <dgm:t>
        <a:bodyPr/>
        <a:lstStyle/>
        <a:p>
          <a:endParaRPr lang="ru-RU"/>
        </a:p>
      </dgm:t>
    </dgm:pt>
    <dgm:pt modelId="{E05A120F-4635-4C11-A0F0-90F94C80A340}" type="sibTrans" cxnId="{81E5469D-7CD9-4D9C-927C-0DB30EA22A19}">
      <dgm:prSet/>
      <dgm:spPr/>
      <dgm:t>
        <a:bodyPr/>
        <a:lstStyle/>
        <a:p>
          <a:endParaRPr lang="ru-RU"/>
        </a:p>
      </dgm:t>
    </dgm:pt>
    <dgm:pt modelId="{931A0484-FD29-4219-8A9F-ECEAB04DF5BD}" type="pres">
      <dgm:prSet presAssocID="{C2133365-F095-4FC4-81B7-54019184B9B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8F3A993-3742-4494-858B-1AF6F624E036}" type="pres">
      <dgm:prSet presAssocID="{4A42DF47-D00A-4C08-88E7-BEB7592AAF01}" presName="centerShape" presStyleLbl="node0" presStyleIdx="0" presStyleCnt="1" custScaleX="155557" custScaleY="120997" custLinFactNeighborX="2271" custLinFactNeighborY="3744"/>
      <dgm:spPr/>
      <dgm:t>
        <a:bodyPr/>
        <a:lstStyle/>
        <a:p>
          <a:endParaRPr lang="ru-RU"/>
        </a:p>
      </dgm:t>
    </dgm:pt>
    <dgm:pt modelId="{B5B1ABD5-1208-45C6-800E-AE414E0B6154}" type="pres">
      <dgm:prSet presAssocID="{236DCCD5-7A44-443D-9D3E-23005822D011}" presName="Name9" presStyleLbl="parChTrans1D2" presStyleIdx="0" presStyleCnt="4"/>
      <dgm:spPr/>
      <dgm:t>
        <a:bodyPr/>
        <a:lstStyle/>
        <a:p>
          <a:endParaRPr lang="ru-RU"/>
        </a:p>
      </dgm:t>
    </dgm:pt>
    <dgm:pt modelId="{6142215C-2083-4707-B8FC-C40797F16B79}" type="pres">
      <dgm:prSet presAssocID="{236DCCD5-7A44-443D-9D3E-23005822D011}" presName="connTx" presStyleLbl="parChTrans1D2" presStyleIdx="0" presStyleCnt="4"/>
      <dgm:spPr/>
      <dgm:t>
        <a:bodyPr/>
        <a:lstStyle/>
        <a:p>
          <a:endParaRPr lang="ru-RU"/>
        </a:p>
      </dgm:t>
    </dgm:pt>
    <dgm:pt modelId="{8B2974C5-2A5F-4CE3-B23E-31B84F15B641}" type="pres">
      <dgm:prSet presAssocID="{36D26EF2-8013-46D1-BDA2-346675FD281D}" presName="node" presStyleLbl="node1" presStyleIdx="0" presStyleCnt="4" custScaleX="200649" custScaleY="1104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27DD2E-980B-4090-A9A6-6CF33618C1D5}" type="pres">
      <dgm:prSet presAssocID="{43DEDE12-FAA1-4289-9BFC-3F56181CA7B3}" presName="Name9" presStyleLbl="parChTrans1D2" presStyleIdx="1" presStyleCnt="4"/>
      <dgm:spPr/>
      <dgm:t>
        <a:bodyPr/>
        <a:lstStyle/>
        <a:p>
          <a:endParaRPr lang="ru-RU"/>
        </a:p>
      </dgm:t>
    </dgm:pt>
    <dgm:pt modelId="{53060E66-7F86-443F-B6D9-101D4E2FA924}" type="pres">
      <dgm:prSet presAssocID="{43DEDE12-FAA1-4289-9BFC-3F56181CA7B3}" presName="connTx" presStyleLbl="parChTrans1D2" presStyleIdx="1" presStyleCnt="4"/>
      <dgm:spPr/>
      <dgm:t>
        <a:bodyPr/>
        <a:lstStyle/>
        <a:p>
          <a:endParaRPr lang="ru-RU"/>
        </a:p>
      </dgm:t>
    </dgm:pt>
    <dgm:pt modelId="{3FDB16C6-1501-4B0B-A555-F159C670EC4B}" type="pres">
      <dgm:prSet presAssocID="{5D0F6CCA-CA99-4986-B38E-3D5475957346}" presName="node" presStyleLbl="node1" presStyleIdx="1" presStyleCnt="4" custScaleX="175582" custScaleY="127579" custRadScaleRad="162374" custRadScaleInc="-29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576A02-822D-49C3-B3E9-146634AA0CCB}" type="pres">
      <dgm:prSet presAssocID="{DE7C15CA-5894-4F97-BE1A-45A8DC6E33FA}" presName="Name9" presStyleLbl="parChTrans1D2" presStyleIdx="2" presStyleCnt="4"/>
      <dgm:spPr/>
      <dgm:t>
        <a:bodyPr/>
        <a:lstStyle/>
        <a:p>
          <a:endParaRPr lang="ru-RU"/>
        </a:p>
      </dgm:t>
    </dgm:pt>
    <dgm:pt modelId="{F05A4061-2CD1-4290-BBB9-18FAC473D5F3}" type="pres">
      <dgm:prSet presAssocID="{DE7C15CA-5894-4F97-BE1A-45A8DC6E33FA}" presName="connTx" presStyleLbl="parChTrans1D2" presStyleIdx="2" presStyleCnt="4"/>
      <dgm:spPr/>
      <dgm:t>
        <a:bodyPr/>
        <a:lstStyle/>
        <a:p>
          <a:endParaRPr lang="ru-RU"/>
        </a:p>
      </dgm:t>
    </dgm:pt>
    <dgm:pt modelId="{0526C8F4-DEA1-4F0B-ADDE-8E96BF008999}" type="pres">
      <dgm:prSet presAssocID="{A4C68DC4-B8B8-4B03-AF27-89C5672D7B33}" presName="node" presStyleLbl="node1" presStyleIdx="2" presStyleCnt="4" custScaleX="185929" custScaleY="951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DF6302-0452-4286-9368-D604C73D7549}" type="pres">
      <dgm:prSet presAssocID="{11A17211-95DC-47D9-AE76-D388D067D86B}" presName="Name9" presStyleLbl="parChTrans1D2" presStyleIdx="3" presStyleCnt="4"/>
      <dgm:spPr/>
      <dgm:t>
        <a:bodyPr/>
        <a:lstStyle/>
        <a:p>
          <a:endParaRPr lang="ru-RU"/>
        </a:p>
      </dgm:t>
    </dgm:pt>
    <dgm:pt modelId="{0F5E0866-D542-453A-94B6-584C1A5CE8B1}" type="pres">
      <dgm:prSet presAssocID="{11A17211-95DC-47D9-AE76-D388D067D86B}" presName="connTx" presStyleLbl="parChTrans1D2" presStyleIdx="3" presStyleCnt="4"/>
      <dgm:spPr/>
      <dgm:t>
        <a:bodyPr/>
        <a:lstStyle/>
        <a:p>
          <a:endParaRPr lang="ru-RU"/>
        </a:p>
      </dgm:t>
    </dgm:pt>
    <dgm:pt modelId="{57F43434-35A2-4599-BFA3-5A608F7FFE0F}" type="pres">
      <dgm:prSet presAssocID="{54AAD89C-58B6-443D-8FC3-7B9726861F2C}" presName="node" presStyleLbl="node1" presStyleIdx="3" presStyleCnt="4" custScaleX="206089" custScaleY="99179" custRadScaleRad="147156" custRadScaleInc="40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226C710-197B-4168-A556-67BA09D4804A}" type="presOf" srcId="{236DCCD5-7A44-443D-9D3E-23005822D011}" destId="{B5B1ABD5-1208-45C6-800E-AE414E0B6154}" srcOrd="0" destOrd="0" presId="urn:microsoft.com/office/officeart/2005/8/layout/radial1"/>
    <dgm:cxn modelId="{44BAAF94-66D2-4137-A245-8875EDF809A2}" type="presOf" srcId="{DE7C15CA-5894-4F97-BE1A-45A8DC6E33FA}" destId="{F05A4061-2CD1-4290-BBB9-18FAC473D5F3}" srcOrd="1" destOrd="0" presId="urn:microsoft.com/office/officeart/2005/8/layout/radial1"/>
    <dgm:cxn modelId="{1405AABA-DF9E-47F9-B16E-67A908C0BF2A}" type="presOf" srcId="{A4C68DC4-B8B8-4B03-AF27-89C5672D7B33}" destId="{0526C8F4-DEA1-4F0B-ADDE-8E96BF008999}" srcOrd="0" destOrd="0" presId="urn:microsoft.com/office/officeart/2005/8/layout/radial1"/>
    <dgm:cxn modelId="{43FBC522-2650-4EC5-AC39-00DD248F4F01}" type="presOf" srcId="{11A17211-95DC-47D9-AE76-D388D067D86B}" destId="{0F5E0866-D542-453A-94B6-584C1A5CE8B1}" srcOrd="1" destOrd="0" presId="urn:microsoft.com/office/officeart/2005/8/layout/radial1"/>
    <dgm:cxn modelId="{CB81FB32-1A80-41B7-84A1-8444CD09BA7A}" type="presOf" srcId="{C2133365-F095-4FC4-81B7-54019184B9BD}" destId="{931A0484-FD29-4219-8A9F-ECEAB04DF5BD}" srcOrd="0" destOrd="0" presId="urn:microsoft.com/office/officeart/2005/8/layout/radial1"/>
    <dgm:cxn modelId="{6B78CF5E-27D3-431F-B9E1-765EAD7D025E}" type="presOf" srcId="{5D0F6CCA-CA99-4986-B38E-3D5475957346}" destId="{3FDB16C6-1501-4B0B-A555-F159C670EC4B}" srcOrd="0" destOrd="0" presId="urn:microsoft.com/office/officeart/2005/8/layout/radial1"/>
    <dgm:cxn modelId="{62641F59-7B43-43C7-AC60-CFE5EB671124}" type="presOf" srcId="{54AAD89C-58B6-443D-8FC3-7B9726861F2C}" destId="{57F43434-35A2-4599-BFA3-5A608F7FFE0F}" srcOrd="0" destOrd="0" presId="urn:microsoft.com/office/officeart/2005/8/layout/radial1"/>
    <dgm:cxn modelId="{B46295F8-2527-4E61-A2C7-647663B6950E}" type="presOf" srcId="{43DEDE12-FAA1-4289-9BFC-3F56181CA7B3}" destId="{53060E66-7F86-443F-B6D9-101D4E2FA924}" srcOrd="1" destOrd="0" presId="urn:microsoft.com/office/officeart/2005/8/layout/radial1"/>
    <dgm:cxn modelId="{3847E3C9-D3FE-4F49-9C78-DD4B1E5F6E90}" type="presOf" srcId="{DE7C15CA-5894-4F97-BE1A-45A8DC6E33FA}" destId="{D2576A02-822D-49C3-B3E9-146634AA0CCB}" srcOrd="0" destOrd="0" presId="urn:microsoft.com/office/officeart/2005/8/layout/radial1"/>
    <dgm:cxn modelId="{37649F40-8D7F-4D42-9963-2CBE1DB5EE40}" type="presOf" srcId="{236DCCD5-7A44-443D-9D3E-23005822D011}" destId="{6142215C-2083-4707-B8FC-C40797F16B79}" srcOrd="1" destOrd="0" presId="urn:microsoft.com/office/officeart/2005/8/layout/radial1"/>
    <dgm:cxn modelId="{E79A95CF-BBDC-4202-9BD6-777F556BE460}" srcId="{4A42DF47-D00A-4C08-88E7-BEB7592AAF01}" destId="{36D26EF2-8013-46D1-BDA2-346675FD281D}" srcOrd="0" destOrd="0" parTransId="{236DCCD5-7A44-443D-9D3E-23005822D011}" sibTransId="{A9C6A73E-AB0C-4BF9-BE82-F6DEDC6058A9}"/>
    <dgm:cxn modelId="{32C41865-101C-4DEE-AC1F-87C04D0F2D66}" srcId="{C2133365-F095-4FC4-81B7-54019184B9BD}" destId="{4A42DF47-D00A-4C08-88E7-BEB7592AAF01}" srcOrd="0" destOrd="0" parTransId="{C9850C02-F23B-4E72-9C57-5227AA14CFB0}" sibTransId="{2A619CD3-39D9-44C7-8165-95A1101D118C}"/>
    <dgm:cxn modelId="{81E5469D-7CD9-4D9C-927C-0DB30EA22A19}" srcId="{4A42DF47-D00A-4C08-88E7-BEB7592AAF01}" destId="{54AAD89C-58B6-443D-8FC3-7B9726861F2C}" srcOrd="3" destOrd="0" parTransId="{11A17211-95DC-47D9-AE76-D388D067D86B}" sibTransId="{E05A120F-4635-4C11-A0F0-90F94C80A340}"/>
    <dgm:cxn modelId="{72C0AC1D-9EEF-4168-89DD-39184B630C05}" type="presOf" srcId="{11A17211-95DC-47D9-AE76-D388D067D86B}" destId="{29DF6302-0452-4286-9368-D604C73D7549}" srcOrd="0" destOrd="0" presId="urn:microsoft.com/office/officeart/2005/8/layout/radial1"/>
    <dgm:cxn modelId="{D4E6D3DB-FE1E-4916-9E3D-3FBE908F804E}" type="presOf" srcId="{4A42DF47-D00A-4C08-88E7-BEB7592AAF01}" destId="{D8F3A993-3742-4494-858B-1AF6F624E036}" srcOrd="0" destOrd="0" presId="urn:microsoft.com/office/officeart/2005/8/layout/radial1"/>
    <dgm:cxn modelId="{2605C3A2-BEE8-4225-8CB0-5105ECA09524}" srcId="{4A42DF47-D00A-4C08-88E7-BEB7592AAF01}" destId="{5D0F6CCA-CA99-4986-B38E-3D5475957346}" srcOrd="1" destOrd="0" parTransId="{43DEDE12-FAA1-4289-9BFC-3F56181CA7B3}" sibTransId="{12CD94DF-026C-4908-AD4C-26397974B1CA}"/>
    <dgm:cxn modelId="{E41783D8-F980-4138-AE50-442D88A08ADE}" type="presOf" srcId="{43DEDE12-FAA1-4289-9BFC-3F56181CA7B3}" destId="{7827DD2E-980B-4090-A9A6-6CF33618C1D5}" srcOrd="0" destOrd="0" presId="urn:microsoft.com/office/officeart/2005/8/layout/radial1"/>
    <dgm:cxn modelId="{A9AFB3B4-A754-43CC-9BC9-D571AA29CB65}" srcId="{4A42DF47-D00A-4C08-88E7-BEB7592AAF01}" destId="{A4C68DC4-B8B8-4B03-AF27-89C5672D7B33}" srcOrd="2" destOrd="0" parTransId="{DE7C15CA-5894-4F97-BE1A-45A8DC6E33FA}" sibTransId="{7C91D46B-ED59-4D3A-8913-A7CB82F13F82}"/>
    <dgm:cxn modelId="{EC3C7787-9188-40D8-BFB7-2EF2698E3A4D}" type="presOf" srcId="{36D26EF2-8013-46D1-BDA2-346675FD281D}" destId="{8B2974C5-2A5F-4CE3-B23E-31B84F15B641}" srcOrd="0" destOrd="0" presId="urn:microsoft.com/office/officeart/2005/8/layout/radial1"/>
    <dgm:cxn modelId="{C0404D22-2157-4F01-8E07-A9BFA12A906F}" type="presParOf" srcId="{931A0484-FD29-4219-8A9F-ECEAB04DF5BD}" destId="{D8F3A993-3742-4494-858B-1AF6F624E036}" srcOrd="0" destOrd="0" presId="urn:microsoft.com/office/officeart/2005/8/layout/radial1"/>
    <dgm:cxn modelId="{F8E12C55-258E-4011-978F-4D344186584F}" type="presParOf" srcId="{931A0484-FD29-4219-8A9F-ECEAB04DF5BD}" destId="{B5B1ABD5-1208-45C6-800E-AE414E0B6154}" srcOrd="1" destOrd="0" presId="urn:microsoft.com/office/officeart/2005/8/layout/radial1"/>
    <dgm:cxn modelId="{43C1A42A-3124-4B88-A9C7-4C6A1B79B78C}" type="presParOf" srcId="{B5B1ABD5-1208-45C6-800E-AE414E0B6154}" destId="{6142215C-2083-4707-B8FC-C40797F16B79}" srcOrd="0" destOrd="0" presId="urn:microsoft.com/office/officeart/2005/8/layout/radial1"/>
    <dgm:cxn modelId="{5E37120F-7409-4D54-8F25-67282BC441AE}" type="presParOf" srcId="{931A0484-FD29-4219-8A9F-ECEAB04DF5BD}" destId="{8B2974C5-2A5F-4CE3-B23E-31B84F15B641}" srcOrd="2" destOrd="0" presId="urn:microsoft.com/office/officeart/2005/8/layout/radial1"/>
    <dgm:cxn modelId="{5868E74B-C096-46B5-8E71-1236F5D3ECF5}" type="presParOf" srcId="{931A0484-FD29-4219-8A9F-ECEAB04DF5BD}" destId="{7827DD2E-980B-4090-A9A6-6CF33618C1D5}" srcOrd="3" destOrd="0" presId="urn:microsoft.com/office/officeart/2005/8/layout/radial1"/>
    <dgm:cxn modelId="{115108DA-A5E8-48FB-BBE0-5839DB730B33}" type="presParOf" srcId="{7827DD2E-980B-4090-A9A6-6CF33618C1D5}" destId="{53060E66-7F86-443F-B6D9-101D4E2FA924}" srcOrd="0" destOrd="0" presId="urn:microsoft.com/office/officeart/2005/8/layout/radial1"/>
    <dgm:cxn modelId="{E6748194-0DD1-4B6E-A09E-2E189058D150}" type="presParOf" srcId="{931A0484-FD29-4219-8A9F-ECEAB04DF5BD}" destId="{3FDB16C6-1501-4B0B-A555-F159C670EC4B}" srcOrd="4" destOrd="0" presId="urn:microsoft.com/office/officeart/2005/8/layout/radial1"/>
    <dgm:cxn modelId="{3414CA97-5CBA-4AAE-B004-B3B5EFF749F3}" type="presParOf" srcId="{931A0484-FD29-4219-8A9F-ECEAB04DF5BD}" destId="{D2576A02-822D-49C3-B3E9-146634AA0CCB}" srcOrd="5" destOrd="0" presId="urn:microsoft.com/office/officeart/2005/8/layout/radial1"/>
    <dgm:cxn modelId="{D554E789-675D-4551-B9DE-647CB1C2F3B0}" type="presParOf" srcId="{D2576A02-822D-49C3-B3E9-146634AA0CCB}" destId="{F05A4061-2CD1-4290-BBB9-18FAC473D5F3}" srcOrd="0" destOrd="0" presId="urn:microsoft.com/office/officeart/2005/8/layout/radial1"/>
    <dgm:cxn modelId="{F5D4C8E8-5E82-4C36-8D4F-CAAC928E4D91}" type="presParOf" srcId="{931A0484-FD29-4219-8A9F-ECEAB04DF5BD}" destId="{0526C8F4-DEA1-4F0B-ADDE-8E96BF008999}" srcOrd="6" destOrd="0" presId="urn:microsoft.com/office/officeart/2005/8/layout/radial1"/>
    <dgm:cxn modelId="{32818B58-C35E-4A19-B5B8-6D31C427E321}" type="presParOf" srcId="{931A0484-FD29-4219-8A9F-ECEAB04DF5BD}" destId="{29DF6302-0452-4286-9368-D604C73D7549}" srcOrd="7" destOrd="0" presId="urn:microsoft.com/office/officeart/2005/8/layout/radial1"/>
    <dgm:cxn modelId="{B94C2246-D380-492E-930A-F16F98E397DA}" type="presParOf" srcId="{29DF6302-0452-4286-9368-D604C73D7549}" destId="{0F5E0866-D542-453A-94B6-584C1A5CE8B1}" srcOrd="0" destOrd="0" presId="urn:microsoft.com/office/officeart/2005/8/layout/radial1"/>
    <dgm:cxn modelId="{99CC121C-6F8E-4ACB-980D-A8D1AC159D35}" type="presParOf" srcId="{931A0484-FD29-4219-8A9F-ECEAB04DF5BD}" destId="{57F43434-35A2-4599-BFA3-5A608F7FFE0F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DBE64C-DAFA-48EC-A766-3CA962612A8D}">
      <dsp:nvSpPr>
        <dsp:cNvPr id="0" name=""/>
        <dsp:cNvSpPr/>
      </dsp:nvSpPr>
      <dsp:spPr>
        <a:xfrm>
          <a:off x="1841806" y="-220007"/>
          <a:ext cx="6046839" cy="6046839"/>
        </a:xfrm>
        <a:prstGeom prst="circularArrow">
          <a:avLst>
            <a:gd name="adj1" fmla="val 5544"/>
            <a:gd name="adj2" fmla="val 330680"/>
            <a:gd name="adj3" fmla="val 14935197"/>
            <a:gd name="adj4" fmla="val 16713446"/>
            <a:gd name="adj5" fmla="val 5757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DE1F5F-F987-4E87-BA04-D239F3AA3C53}">
      <dsp:nvSpPr>
        <dsp:cNvPr id="0" name=""/>
        <dsp:cNvSpPr/>
      </dsp:nvSpPr>
      <dsp:spPr>
        <a:xfrm>
          <a:off x="4208894" y="-124952"/>
          <a:ext cx="1312664" cy="65633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НОД</a:t>
          </a:r>
          <a:endParaRPr lang="ru-RU" sz="2700" kern="1200" dirty="0"/>
        </a:p>
      </dsp:txBody>
      <dsp:txXfrm>
        <a:off x="4240933" y="-92913"/>
        <a:ext cx="1248586" cy="592254"/>
      </dsp:txXfrm>
    </dsp:sp>
    <dsp:sp modelId="{254F00E4-D5C6-432E-BBD3-26D9AB692B23}">
      <dsp:nvSpPr>
        <dsp:cNvPr id="0" name=""/>
        <dsp:cNvSpPr/>
      </dsp:nvSpPr>
      <dsp:spPr>
        <a:xfrm>
          <a:off x="6799710" y="2209808"/>
          <a:ext cx="1685290" cy="79155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Наблюдения и экскурсии</a:t>
          </a:r>
          <a:endParaRPr lang="ru-RU" sz="2000" kern="1200" dirty="0"/>
        </a:p>
      </dsp:txBody>
      <dsp:txXfrm>
        <a:off x="6838351" y="2248449"/>
        <a:ext cx="1608008" cy="714274"/>
      </dsp:txXfrm>
    </dsp:sp>
    <dsp:sp modelId="{F0F08000-0E2B-44B8-8EE1-49EC698A73BD}">
      <dsp:nvSpPr>
        <dsp:cNvPr id="0" name=""/>
        <dsp:cNvSpPr/>
      </dsp:nvSpPr>
      <dsp:spPr>
        <a:xfrm>
          <a:off x="6980612" y="3124196"/>
          <a:ext cx="1553787" cy="89372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Чтение и заучивание наизусть</a:t>
          </a:r>
          <a:endParaRPr lang="ru-RU" sz="2000" kern="1200" dirty="0"/>
        </a:p>
      </dsp:txBody>
      <dsp:txXfrm>
        <a:off x="7024240" y="3167824"/>
        <a:ext cx="1466531" cy="806471"/>
      </dsp:txXfrm>
    </dsp:sp>
    <dsp:sp modelId="{B3AD9788-42B1-4915-A825-DF18AC34DCCA}">
      <dsp:nvSpPr>
        <dsp:cNvPr id="0" name=""/>
        <dsp:cNvSpPr/>
      </dsp:nvSpPr>
      <dsp:spPr>
        <a:xfrm>
          <a:off x="6571097" y="4114791"/>
          <a:ext cx="1824629" cy="74630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Опыты и эксперименты</a:t>
          </a:r>
          <a:endParaRPr lang="ru-RU" sz="2000" kern="1200" dirty="0"/>
        </a:p>
      </dsp:txBody>
      <dsp:txXfrm>
        <a:off x="6607528" y="4151222"/>
        <a:ext cx="1751767" cy="673440"/>
      </dsp:txXfrm>
    </dsp:sp>
    <dsp:sp modelId="{02842C0C-0504-4023-BB8C-4C00461C1EE7}">
      <dsp:nvSpPr>
        <dsp:cNvPr id="0" name=""/>
        <dsp:cNvSpPr/>
      </dsp:nvSpPr>
      <dsp:spPr>
        <a:xfrm>
          <a:off x="5809107" y="4953008"/>
          <a:ext cx="1652670" cy="636517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Игры и развлечения</a:t>
          </a:r>
          <a:endParaRPr lang="ru-RU" sz="2000" kern="1200" dirty="0"/>
        </a:p>
      </dsp:txBody>
      <dsp:txXfrm>
        <a:off x="5840179" y="4984080"/>
        <a:ext cx="1590526" cy="574373"/>
      </dsp:txXfrm>
    </dsp:sp>
    <dsp:sp modelId="{2D465366-0E97-4E52-8440-22F6CD007E5C}">
      <dsp:nvSpPr>
        <dsp:cNvPr id="0" name=""/>
        <dsp:cNvSpPr/>
      </dsp:nvSpPr>
      <dsp:spPr>
        <a:xfrm>
          <a:off x="3218298" y="4648211"/>
          <a:ext cx="2520643" cy="101389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Природоохранные акции</a:t>
          </a:r>
          <a:endParaRPr lang="ru-RU" sz="2000" kern="1200" dirty="0"/>
        </a:p>
      </dsp:txBody>
      <dsp:txXfrm>
        <a:off x="3267792" y="4697705"/>
        <a:ext cx="2421655" cy="914907"/>
      </dsp:txXfrm>
    </dsp:sp>
    <dsp:sp modelId="{37279E8A-3CA1-4CB5-83E5-29FFF165A75F}">
      <dsp:nvSpPr>
        <dsp:cNvPr id="0" name=""/>
        <dsp:cNvSpPr/>
      </dsp:nvSpPr>
      <dsp:spPr>
        <a:xfrm>
          <a:off x="304802" y="4343395"/>
          <a:ext cx="2549797" cy="116794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Познавательные и ситуативные беседы</a:t>
          </a:r>
          <a:endParaRPr lang="ru-RU" sz="2000" kern="1200" dirty="0"/>
        </a:p>
      </dsp:txBody>
      <dsp:txXfrm>
        <a:off x="361816" y="4400409"/>
        <a:ext cx="2435769" cy="1053914"/>
      </dsp:txXfrm>
    </dsp:sp>
    <dsp:sp modelId="{A7C213FA-2A0E-4C4D-A8B2-2548D842F852}">
      <dsp:nvSpPr>
        <dsp:cNvPr id="0" name=""/>
        <dsp:cNvSpPr/>
      </dsp:nvSpPr>
      <dsp:spPr>
        <a:xfrm>
          <a:off x="152402" y="3276591"/>
          <a:ext cx="2355457" cy="92651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Изобразительная деятельность</a:t>
          </a:r>
          <a:endParaRPr lang="ru-RU" sz="2000" kern="1200" dirty="0"/>
        </a:p>
      </dsp:txBody>
      <dsp:txXfrm>
        <a:off x="197631" y="3321820"/>
        <a:ext cx="2264999" cy="836059"/>
      </dsp:txXfrm>
    </dsp:sp>
    <dsp:sp modelId="{56AB2E91-733B-43CB-BCAF-2AA55E8BDBEF}">
      <dsp:nvSpPr>
        <dsp:cNvPr id="0" name=""/>
        <dsp:cNvSpPr/>
      </dsp:nvSpPr>
      <dsp:spPr>
        <a:xfrm>
          <a:off x="58290" y="1828800"/>
          <a:ext cx="2474214" cy="116608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Самостоятельная игровая деятельность</a:t>
          </a:r>
          <a:endParaRPr lang="ru-RU" sz="2000" kern="1200" dirty="0"/>
        </a:p>
      </dsp:txBody>
      <dsp:txXfrm>
        <a:off x="115214" y="1885724"/>
        <a:ext cx="2360366" cy="1052237"/>
      </dsp:txXfrm>
    </dsp:sp>
    <dsp:sp modelId="{2057CF24-372F-4B22-9816-1EFFDC552B0B}">
      <dsp:nvSpPr>
        <dsp:cNvPr id="0" name=""/>
        <dsp:cNvSpPr/>
      </dsp:nvSpPr>
      <dsp:spPr>
        <a:xfrm>
          <a:off x="170310" y="1143010"/>
          <a:ext cx="1652670" cy="636517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Участие в выставках</a:t>
          </a:r>
          <a:endParaRPr lang="ru-RU" sz="1600" kern="1200" dirty="0"/>
        </a:p>
      </dsp:txBody>
      <dsp:txXfrm>
        <a:off x="201382" y="1174082"/>
        <a:ext cx="1590526" cy="574373"/>
      </dsp:txXfrm>
    </dsp:sp>
    <dsp:sp modelId="{BD023A4B-B033-4972-ABFE-3DFAF1BB98E4}">
      <dsp:nvSpPr>
        <dsp:cNvPr id="0" name=""/>
        <dsp:cNvSpPr/>
      </dsp:nvSpPr>
      <dsp:spPr>
        <a:xfrm>
          <a:off x="551311" y="152395"/>
          <a:ext cx="1649769" cy="85129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мастеркласс</a:t>
          </a:r>
          <a:endParaRPr lang="ru-RU" sz="2000" kern="1200" dirty="0"/>
        </a:p>
      </dsp:txBody>
      <dsp:txXfrm>
        <a:off x="592868" y="193952"/>
        <a:ext cx="1566655" cy="76818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F3A993-3742-4494-858B-1AF6F624E036}">
      <dsp:nvSpPr>
        <dsp:cNvPr id="0" name=""/>
        <dsp:cNvSpPr/>
      </dsp:nvSpPr>
      <dsp:spPr>
        <a:xfrm>
          <a:off x="3276607" y="2057413"/>
          <a:ext cx="2398470" cy="186560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Система экологического воспитания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3627855" y="2330624"/>
        <a:ext cx="1695974" cy="1319181"/>
      </dsp:txXfrm>
    </dsp:sp>
    <dsp:sp modelId="{B5B1ABD5-1208-45C6-800E-AE414E0B6154}">
      <dsp:nvSpPr>
        <dsp:cNvPr id="0" name=""/>
        <dsp:cNvSpPr/>
      </dsp:nvSpPr>
      <dsp:spPr>
        <a:xfrm rot="16054821">
          <a:off x="4242816" y="1856035"/>
          <a:ext cx="371575" cy="32519"/>
        </a:xfrm>
        <a:custGeom>
          <a:avLst/>
          <a:gdLst/>
          <a:ahLst/>
          <a:cxnLst/>
          <a:rect l="0" t="0" r="0" b="0"/>
          <a:pathLst>
            <a:path>
              <a:moveTo>
                <a:pt x="0" y="16259"/>
              </a:moveTo>
              <a:lnTo>
                <a:pt x="371575" y="16259"/>
              </a:lnTo>
            </a:path>
          </a:pathLst>
        </a:custGeom>
        <a:noFill/>
        <a:ln w="2540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4419314" y="1863005"/>
        <a:ext cx="18578" cy="18578"/>
      </dsp:txXfrm>
    </dsp:sp>
    <dsp:sp modelId="{8B2974C5-2A5F-4CE3-B23E-31B84F15B641}">
      <dsp:nvSpPr>
        <dsp:cNvPr id="0" name=""/>
        <dsp:cNvSpPr/>
      </dsp:nvSpPr>
      <dsp:spPr>
        <a:xfrm>
          <a:off x="2837931" y="-15895"/>
          <a:ext cx="3093725" cy="1702798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Повышение профессиональной подготовленности педагогов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3290997" y="233474"/>
        <a:ext cx="2187593" cy="1204060"/>
      </dsp:txXfrm>
    </dsp:sp>
    <dsp:sp modelId="{7827DD2E-980B-4090-A9A6-6CF33618C1D5}">
      <dsp:nvSpPr>
        <dsp:cNvPr id="0" name=""/>
        <dsp:cNvSpPr/>
      </dsp:nvSpPr>
      <dsp:spPr>
        <a:xfrm rot="21313860">
          <a:off x="5667947" y="2867478"/>
          <a:ext cx="168351" cy="32519"/>
        </a:xfrm>
        <a:custGeom>
          <a:avLst/>
          <a:gdLst/>
          <a:ahLst/>
          <a:cxnLst/>
          <a:rect l="0" t="0" r="0" b="0"/>
          <a:pathLst>
            <a:path>
              <a:moveTo>
                <a:pt x="0" y="16259"/>
              </a:moveTo>
              <a:lnTo>
                <a:pt x="168351" y="16259"/>
              </a:lnTo>
            </a:path>
          </a:pathLst>
        </a:custGeom>
        <a:noFill/>
        <a:ln w="2540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747914" y="2879529"/>
        <a:ext cx="8417" cy="8417"/>
      </dsp:txXfrm>
    </dsp:sp>
    <dsp:sp modelId="{3FDB16C6-1501-4B0B-A555-F159C670EC4B}">
      <dsp:nvSpPr>
        <dsp:cNvPr id="0" name=""/>
        <dsp:cNvSpPr/>
      </dsp:nvSpPr>
      <dsp:spPr>
        <a:xfrm>
          <a:off x="5827172" y="1781004"/>
          <a:ext cx="2707227" cy="1967088"/>
        </a:xfrm>
        <a:prstGeom prst="ellipse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Экологизация различных видов деятельности детей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6223636" y="2069077"/>
        <a:ext cx="1914299" cy="1390942"/>
      </dsp:txXfrm>
    </dsp:sp>
    <dsp:sp modelId="{D2576A02-822D-49C3-B3E9-146634AA0CCB}">
      <dsp:nvSpPr>
        <dsp:cNvPr id="0" name=""/>
        <dsp:cNvSpPr/>
      </dsp:nvSpPr>
      <dsp:spPr>
        <a:xfrm rot="5568645">
          <a:off x="4330913" y="4000494"/>
          <a:ext cx="189059" cy="32519"/>
        </a:xfrm>
        <a:custGeom>
          <a:avLst/>
          <a:gdLst/>
          <a:ahLst/>
          <a:cxnLst/>
          <a:rect l="0" t="0" r="0" b="0"/>
          <a:pathLst>
            <a:path>
              <a:moveTo>
                <a:pt x="0" y="16259"/>
              </a:moveTo>
              <a:lnTo>
                <a:pt x="189059" y="16259"/>
              </a:lnTo>
            </a:path>
          </a:pathLst>
        </a:custGeom>
        <a:noFill/>
        <a:ln w="2540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4420717" y="4012027"/>
        <a:ext cx="9452" cy="9452"/>
      </dsp:txXfrm>
    </dsp:sp>
    <dsp:sp modelId="{0526C8F4-DEA1-4F0B-ADDE-8E96BF008999}">
      <dsp:nvSpPr>
        <dsp:cNvPr id="0" name=""/>
        <dsp:cNvSpPr/>
      </dsp:nvSpPr>
      <dsp:spPr>
        <a:xfrm>
          <a:off x="2951411" y="4110938"/>
          <a:ext cx="2866763" cy="1467557"/>
        </a:xfrm>
        <a:prstGeom prst="ellipse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Экологическая просвещенность родителей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3371239" y="4325857"/>
        <a:ext cx="2027107" cy="1037719"/>
      </dsp:txXfrm>
    </dsp:sp>
    <dsp:sp modelId="{29DF6302-0452-4286-9368-D604C73D7549}">
      <dsp:nvSpPr>
        <dsp:cNvPr id="0" name=""/>
        <dsp:cNvSpPr/>
      </dsp:nvSpPr>
      <dsp:spPr>
        <a:xfrm rot="11090336">
          <a:off x="3153343" y="2867522"/>
          <a:ext cx="130537" cy="32519"/>
        </a:xfrm>
        <a:custGeom>
          <a:avLst/>
          <a:gdLst/>
          <a:ahLst/>
          <a:cxnLst/>
          <a:rect l="0" t="0" r="0" b="0"/>
          <a:pathLst>
            <a:path>
              <a:moveTo>
                <a:pt x="0" y="16259"/>
              </a:moveTo>
              <a:lnTo>
                <a:pt x="130537" y="16259"/>
              </a:lnTo>
            </a:path>
          </a:pathLst>
        </a:custGeom>
        <a:noFill/>
        <a:ln w="2540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215348" y="2880518"/>
        <a:ext cx="6526" cy="6526"/>
      </dsp:txXfrm>
    </dsp:sp>
    <dsp:sp modelId="{57F43434-35A2-4599-BFA3-5A608F7FFE0F}">
      <dsp:nvSpPr>
        <dsp:cNvPr id="0" name=""/>
        <dsp:cNvSpPr/>
      </dsp:nvSpPr>
      <dsp:spPr>
        <a:xfrm>
          <a:off x="0" y="1981207"/>
          <a:ext cx="3177602" cy="1529200"/>
        </a:xfrm>
        <a:prstGeom prst="ellipse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Совершенствование экологической среды 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465349" y="2205153"/>
        <a:ext cx="2246904" cy="10813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AE1E01-EB25-4398-A26E-7CEFDECB2769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D26671-7A13-4FD9-9492-9565B39135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263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D26671-7A13-4FD9-9492-9565B39135AB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Relationship Id="rId9" Type="http://schemas.openxmlformats.org/officeDocument/2006/relationships/image" Target="../media/image5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10" Type="http://schemas.openxmlformats.org/officeDocument/2006/relationships/image" Target="../media/image65.jpeg"/><Relationship Id="rId4" Type="http://schemas.openxmlformats.org/officeDocument/2006/relationships/image" Target="../media/image59.jpeg"/><Relationship Id="rId9" Type="http://schemas.openxmlformats.org/officeDocument/2006/relationships/image" Target="../media/image6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Relationship Id="rId9" Type="http://schemas.openxmlformats.org/officeDocument/2006/relationships/image" Target="../media/image7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79.jpeg"/><Relationship Id="rId7" Type="http://schemas.openxmlformats.org/officeDocument/2006/relationships/image" Target="../media/image8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jpeg"/><Relationship Id="rId3" Type="http://schemas.openxmlformats.org/officeDocument/2006/relationships/image" Target="../media/image85.jpeg"/><Relationship Id="rId7" Type="http://schemas.openxmlformats.org/officeDocument/2006/relationships/image" Target="../media/image8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jpeg"/><Relationship Id="rId3" Type="http://schemas.openxmlformats.org/officeDocument/2006/relationships/image" Target="../media/image4.jpeg"/><Relationship Id="rId7" Type="http://schemas.openxmlformats.org/officeDocument/2006/relationships/image" Target="../media/image9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jpeg"/><Relationship Id="rId11" Type="http://schemas.openxmlformats.org/officeDocument/2006/relationships/image" Target="../media/image98.jpeg"/><Relationship Id="rId5" Type="http://schemas.openxmlformats.org/officeDocument/2006/relationships/image" Target="../media/image92.jpeg"/><Relationship Id="rId10" Type="http://schemas.openxmlformats.org/officeDocument/2006/relationships/image" Target="../media/image97.jpeg"/><Relationship Id="rId4" Type="http://schemas.openxmlformats.org/officeDocument/2006/relationships/image" Target="../media/image91.jpeg"/><Relationship Id="rId9" Type="http://schemas.openxmlformats.org/officeDocument/2006/relationships/image" Target="../media/image9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gif"/><Relationship Id="rId3" Type="http://schemas.openxmlformats.org/officeDocument/2006/relationships/image" Target="../media/image99.jpeg"/><Relationship Id="rId7" Type="http://schemas.openxmlformats.org/officeDocument/2006/relationships/image" Target="../media/image103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2.gif"/><Relationship Id="rId5" Type="http://schemas.openxmlformats.org/officeDocument/2006/relationships/image" Target="../media/image101.gif"/><Relationship Id="rId10" Type="http://schemas.openxmlformats.org/officeDocument/2006/relationships/image" Target="../media/image106.jpeg"/><Relationship Id="rId4" Type="http://schemas.openxmlformats.org/officeDocument/2006/relationships/image" Target="../media/image100.jpeg"/><Relationship Id="rId9" Type="http://schemas.openxmlformats.org/officeDocument/2006/relationships/image" Target="../media/image105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jpeg"/><Relationship Id="rId3" Type="http://schemas.openxmlformats.org/officeDocument/2006/relationships/image" Target="../media/image107.jpeg"/><Relationship Id="rId7" Type="http://schemas.openxmlformats.org/officeDocument/2006/relationships/image" Target="../media/image1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0.jpeg"/><Relationship Id="rId5" Type="http://schemas.openxmlformats.org/officeDocument/2006/relationships/image" Target="../media/image109.jpeg"/><Relationship Id="rId4" Type="http://schemas.openxmlformats.org/officeDocument/2006/relationships/image" Target="../media/image108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3" Type="http://schemas.openxmlformats.org/officeDocument/2006/relationships/image" Target="../media/image114.jpeg"/><Relationship Id="rId7" Type="http://schemas.openxmlformats.org/officeDocument/2006/relationships/image" Target="../media/image118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7.jpeg"/><Relationship Id="rId5" Type="http://schemas.openxmlformats.org/officeDocument/2006/relationships/image" Target="../media/image116.jpeg"/><Relationship Id="rId4" Type="http://schemas.openxmlformats.org/officeDocument/2006/relationships/image" Target="../media/image115.jpeg"/><Relationship Id="rId9" Type="http://schemas.openxmlformats.org/officeDocument/2006/relationships/image" Target="../media/image120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jpeg"/><Relationship Id="rId3" Type="http://schemas.openxmlformats.org/officeDocument/2006/relationships/image" Target="../media/image121.jpeg"/><Relationship Id="rId7" Type="http://schemas.openxmlformats.org/officeDocument/2006/relationships/image" Target="../media/image12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4.jpeg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0.jpeg"/><Relationship Id="rId5" Type="http://schemas.openxmlformats.org/officeDocument/2006/relationships/image" Target="../media/image129.jpeg"/><Relationship Id="rId4" Type="http://schemas.openxmlformats.org/officeDocument/2006/relationships/image" Target="../media/image1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2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jpeg"/><Relationship Id="rId3" Type="http://schemas.openxmlformats.org/officeDocument/2006/relationships/image" Target="../media/image133.jpeg"/><Relationship Id="rId7" Type="http://schemas.openxmlformats.org/officeDocument/2006/relationships/image" Target="../media/image13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6.jpeg"/><Relationship Id="rId5" Type="http://schemas.openxmlformats.org/officeDocument/2006/relationships/image" Target="../media/image135.jpeg"/><Relationship Id="rId10" Type="http://schemas.openxmlformats.org/officeDocument/2006/relationships/image" Target="../media/image140.jpeg"/><Relationship Id="rId4" Type="http://schemas.openxmlformats.org/officeDocument/2006/relationships/image" Target="../media/image134.jpeg"/><Relationship Id="rId9" Type="http://schemas.openxmlformats.org/officeDocument/2006/relationships/image" Target="../media/image139.gi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jpeg"/><Relationship Id="rId13" Type="http://schemas.openxmlformats.org/officeDocument/2006/relationships/image" Target="../media/image151.jpeg"/><Relationship Id="rId3" Type="http://schemas.openxmlformats.org/officeDocument/2006/relationships/image" Target="../media/image141.jpeg"/><Relationship Id="rId7" Type="http://schemas.openxmlformats.org/officeDocument/2006/relationships/image" Target="../media/image145.jpeg"/><Relationship Id="rId12" Type="http://schemas.openxmlformats.org/officeDocument/2006/relationships/image" Target="../media/image15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4.jpeg"/><Relationship Id="rId11" Type="http://schemas.openxmlformats.org/officeDocument/2006/relationships/image" Target="../media/image149.jpeg"/><Relationship Id="rId5" Type="http://schemas.openxmlformats.org/officeDocument/2006/relationships/image" Target="../media/image143.jpeg"/><Relationship Id="rId10" Type="http://schemas.openxmlformats.org/officeDocument/2006/relationships/image" Target="../media/image148.jpeg"/><Relationship Id="rId4" Type="http://schemas.openxmlformats.org/officeDocument/2006/relationships/image" Target="../media/image142.jpeg"/><Relationship Id="rId9" Type="http://schemas.openxmlformats.org/officeDocument/2006/relationships/image" Target="../media/image147.jpeg"/><Relationship Id="rId14" Type="http://schemas.openxmlformats.org/officeDocument/2006/relationships/image" Target="../media/image152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jpeg"/><Relationship Id="rId3" Type="http://schemas.openxmlformats.org/officeDocument/2006/relationships/image" Target="../media/image153.jpeg"/><Relationship Id="rId7" Type="http://schemas.openxmlformats.org/officeDocument/2006/relationships/image" Target="../media/image15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6.jpeg"/><Relationship Id="rId5" Type="http://schemas.openxmlformats.org/officeDocument/2006/relationships/image" Target="../media/image155.jpeg"/><Relationship Id="rId4" Type="http://schemas.openxmlformats.org/officeDocument/2006/relationships/image" Target="../media/image154.jpeg"/><Relationship Id="rId9" Type="http://schemas.openxmlformats.org/officeDocument/2006/relationships/image" Target="../media/image15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jpeg"/><Relationship Id="rId7" Type="http://schemas.openxmlformats.org/officeDocument/2006/relationships/image" Target="../media/image16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3.jpeg"/><Relationship Id="rId5" Type="http://schemas.openxmlformats.org/officeDocument/2006/relationships/image" Target="../media/image162.jpeg"/><Relationship Id="rId4" Type="http://schemas.openxmlformats.org/officeDocument/2006/relationships/image" Target="../media/image16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8.jpeg"/><Relationship Id="rId4" Type="http://schemas.openxmlformats.org/officeDocument/2006/relationships/image" Target="../media/image16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27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gif"/><Relationship Id="rId3" Type="http://schemas.openxmlformats.org/officeDocument/2006/relationships/image" Target="../media/image28.jpeg"/><Relationship Id="rId7" Type="http://schemas.openxmlformats.org/officeDocument/2006/relationships/image" Target="../media/image32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13" Type="http://schemas.openxmlformats.org/officeDocument/2006/relationships/image" Target="../media/image44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12" Type="http://schemas.openxmlformats.org/officeDocument/2006/relationships/image" Target="../media/image4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11" Type="http://schemas.openxmlformats.org/officeDocument/2006/relationships/image" Target="../media/image42.jpeg"/><Relationship Id="rId5" Type="http://schemas.openxmlformats.org/officeDocument/2006/relationships/image" Target="../media/image36.jpeg"/><Relationship Id="rId10" Type="http://schemas.openxmlformats.org/officeDocument/2006/relationships/image" Target="../media/image41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Relationship Id="rId14" Type="http://schemas.openxmlformats.org/officeDocument/2006/relationships/image" Target="../media/image4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6" name="Picture 6" descr="http://img-fotki.yandex.ru/get/6604/93940825.86/0_884f2_9d2c302a_L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5608" name="Picture 8" descr="http://img0.liveinternet.ru/images/attach/c/6/92/838/92838302_listopad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609600"/>
            <a:ext cx="7467600" cy="56388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81000" y="0"/>
            <a:ext cx="8236550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«Осень, осень, </a:t>
            </a:r>
          </a:p>
          <a:p>
            <a:pPr algn="ctr"/>
            <a:r>
              <a:rPr lang="ru-RU" sz="8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ru-RU" sz="80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гости просим!»</a:t>
            </a:r>
            <a:endParaRPr lang="ru-RU" sz="80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7650" name="Picture 2" descr="http://img0.liveinternet.ru/images/attach/c/1/61/563/61563036_2840453314_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0" y="2209800"/>
            <a:ext cx="3429000" cy="304800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990600" y="3733800"/>
            <a:ext cx="546111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МКДОУ «Д/С№24» п.Межевой 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Воспитатель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 высшей квалификационной категории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Морозова Наталья Алексеевна</a:t>
            </a:r>
          </a:p>
          <a:p>
            <a:endParaRPr lang="ru-RU" sz="2400" b="1" dirty="0" smtClean="0">
              <a:solidFill>
                <a:schemeClr val="bg1"/>
              </a:solidFill>
            </a:endParaRPr>
          </a:p>
          <a:p>
            <a:r>
              <a:rPr lang="ru-RU" sz="2400" b="1" dirty="0" smtClean="0">
                <a:solidFill>
                  <a:schemeClr val="bg1"/>
                </a:solidFill>
              </a:rPr>
              <a:t>                  </a:t>
            </a:r>
            <a:r>
              <a:rPr lang="ru-RU" sz="2400" b="1" dirty="0" smtClean="0">
                <a:solidFill>
                  <a:schemeClr val="bg1"/>
                </a:solidFill>
              </a:rPr>
              <a:t>2021 </a:t>
            </a:r>
            <a:r>
              <a:rPr lang="ru-RU" sz="2400" b="1" dirty="0" smtClean="0">
                <a:solidFill>
                  <a:schemeClr val="bg1"/>
                </a:solidFill>
              </a:rPr>
              <a:t>-</a:t>
            </a:r>
            <a:r>
              <a:rPr lang="ru-RU" sz="2400" b="1" dirty="0" smtClean="0">
                <a:solidFill>
                  <a:schemeClr val="bg1"/>
                </a:solidFill>
              </a:rPr>
              <a:t>2022гг</a:t>
            </a:r>
            <a:r>
              <a:rPr lang="ru-RU" sz="2400" b="1" dirty="0" smtClean="0">
                <a:solidFill>
                  <a:schemeClr val="bg1"/>
                </a:solidFill>
              </a:rPr>
              <a:t>.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1.wallpapersok.com/uploads/picture/354/228/228354/picture-228354.jpg?width=3696&amp;height=2400&amp;crop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" y="0"/>
            <a:ext cx="502951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Анализ внутренней среды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2" descr="C:\Users\User\Desktop\2 мл.гр\Новая папка\P10304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533400"/>
            <a:ext cx="4114801" cy="32366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10" descr="C:\Users\User\Desktop\2 мл.гр\фото разные\P10304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6099648" y="308448"/>
            <a:ext cx="3352800" cy="2735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апрель 24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0" y="3733800"/>
            <a:ext cx="2794623" cy="209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апрель 24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400112">
            <a:off x="835070" y="5392467"/>
            <a:ext cx="1819871" cy="13644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апрель 23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088545">
            <a:off x="5917676" y="3338259"/>
            <a:ext cx="2822416" cy="2115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3" descr="апрель 24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332956">
            <a:off x="6691095" y="4986108"/>
            <a:ext cx="2349559" cy="17624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4419600" y="1447800"/>
            <a:ext cx="176612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Наглядные </a:t>
            </a:r>
          </a:p>
          <a:p>
            <a:r>
              <a:rPr lang="ru-RU" dirty="0" smtClean="0"/>
              <a:t>пособия, </a:t>
            </a:r>
          </a:p>
          <a:p>
            <a:r>
              <a:rPr lang="ru-RU" dirty="0" smtClean="0"/>
              <a:t>настольно-</a:t>
            </a:r>
          </a:p>
          <a:p>
            <a:r>
              <a:rPr lang="ru-RU" dirty="0" smtClean="0"/>
              <a:t>печатные игры, </a:t>
            </a:r>
          </a:p>
          <a:p>
            <a:r>
              <a:rPr lang="ru-RU" dirty="0" smtClean="0"/>
              <a:t>фотоальбомы,</a:t>
            </a:r>
          </a:p>
          <a:p>
            <a:r>
              <a:rPr lang="ru-RU" dirty="0" smtClean="0"/>
              <a:t>презентации.</a:t>
            </a:r>
            <a:endParaRPr lang="ru-RU" dirty="0"/>
          </a:p>
        </p:txBody>
      </p:sp>
      <p:pic>
        <p:nvPicPr>
          <p:cNvPr id="12" name="Picture 8" descr="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590800" y="3810000"/>
            <a:ext cx="3761191" cy="281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1.wallpapersok.com/uploads/picture/354/228/228354/picture-228354.jpg?width=3696&amp;height=2400&amp;crop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8600" y="0"/>
            <a:ext cx="502951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Анализ внутренней среды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3" descr="C:\Users\User\Desktop\2 мл.гр\фото разные\P10304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9197" y="4724400"/>
            <a:ext cx="2844803" cy="213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9" descr="C:\Users\User\Desktop\2 мл.гр\фото разные\P10303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97600" y="2514600"/>
            <a:ext cx="2946400" cy="220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3" descr="C:\Users\User\Desktop\2 мл.гр\Новая папка\P103046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33400"/>
            <a:ext cx="2946400" cy="220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Users\User\Desktop\2 мл.гр\фото разные\P102075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667000"/>
            <a:ext cx="2844801" cy="213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User\Desktop\2 мл.гр\Новая папка\P103046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686300"/>
            <a:ext cx="2895600" cy="2171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8" descr="C:\Users\User\Desktop\2 мл.гр\фото разные\P103043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67400" y="0"/>
            <a:ext cx="3276600" cy="2457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2819400" y="609600"/>
            <a:ext cx="317465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Макеты, календари природы,</a:t>
            </a:r>
          </a:p>
          <a:p>
            <a:r>
              <a:rPr lang="ru-RU" dirty="0" smtClean="0"/>
              <a:t>тематические выставки,</a:t>
            </a:r>
          </a:p>
          <a:p>
            <a:r>
              <a:rPr lang="ru-RU" dirty="0" smtClean="0"/>
              <a:t> коллекции, выставки</a:t>
            </a:r>
          </a:p>
          <a:p>
            <a:r>
              <a:rPr lang="ru-RU" dirty="0" smtClean="0"/>
              <a:t> «Осенние букеты»,</a:t>
            </a:r>
          </a:p>
          <a:p>
            <a:r>
              <a:rPr lang="ru-RU" dirty="0" smtClean="0"/>
              <a:t>«Овощи – фрукты», «Поделки </a:t>
            </a:r>
          </a:p>
          <a:p>
            <a:r>
              <a:rPr lang="ru-RU" dirty="0" smtClean="0"/>
              <a:t>из природного материала».</a:t>
            </a:r>
            <a:endParaRPr lang="ru-RU" dirty="0"/>
          </a:p>
        </p:txBody>
      </p:sp>
      <p:pic>
        <p:nvPicPr>
          <p:cNvPr id="12" name="Picture 6" descr="1 (251)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48000" y="4495800"/>
            <a:ext cx="2997951" cy="2247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4" descr="1"/>
          <p:cNvPicPr>
            <a:picLocks noChangeAspect="1" noChangeArrowheads="1"/>
          </p:cNvPicPr>
          <p:nvPr/>
        </p:nvPicPr>
        <p:blipFill>
          <a:blip r:embed="rId10" cstate="print"/>
          <a:srcRect t="20833" r="9494"/>
          <a:stretch>
            <a:fillRect/>
          </a:stretch>
        </p:blipFill>
        <p:spPr bwMode="auto">
          <a:xfrm>
            <a:off x="2971800" y="2362200"/>
            <a:ext cx="3200400" cy="2171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1.wallpapersok.com/uploads/picture/354/228/228354/picture-228354.jpg?width=3696&amp;height=2400&amp;crop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8600" y="0"/>
            <a:ext cx="502951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Анализ внутренней среды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3" descr="C:\Users\User\Desktop\2 мл.гр\фото разные\P10303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1219200"/>
            <a:ext cx="3733800" cy="2930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1 (27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3548" y="4114799"/>
            <a:ext cx="3600452" cy="2743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5" descr="P101074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15200" y="0"/>
            <a:ext cx="1828800" cy="1371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Users\User\Desktop\2 мл.гр\фото разные\P103035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7000" y="1447800"/>
            <a:ext cx="2743200" cy="2057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 descr="C:\Users\User\Desktop\2 мл.гр\фото 2мл\P103029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2552700" y="3924300"/>
            <a:ext cx="3352800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6" descr="G:\DCIM\102_PANA\P102045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1447800"/>
            <a:ext cx="2743200" cy="2057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8" descr="P101085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3505200"/>
            <a:ext cx="2825923" cy="335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228600" y="609600"/>
            <a:ext cx="6116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Участок группы, клумбы,  цветник, песочница, огород  ДО.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1.wallpapersok.com/uploads/picture/354/228/228354/picture-228354.jpg?width=3696&amp;height=2400&amp;crop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Овальная выноска 5"/>
          <p:cNvSpPr/>
          <p:nvPr/>
        </p:nvSpPr>
        <p:spPr>
          <a:xfrm>
            <a:off x="3352800" y="2362200"/>
            <a:ext cx="2819400" cy="990600"/>
          </a:xfrm>
          <a:prstGeom prst="wedgeEllipseCallou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дифференциации</a:t>
            </a:r>
            <a:endParaRPr lang="ru-RU" dirty="0"/>
          </a:p>
        </p:txBody>
      </p:sp>
      <p:sp>
        <p:nvSpPr>
          <p:cNvPr id="9" name="Овальная выноска 8"/>
          <p:cNvSpPr/>
          <p:nvPr/>
        </p:nvSpPr>
        <p:spPr>
          <a:xfrm>
            <a:off x="381000" y="609600"/>
            <a:ext cx="3886200" cy="1447800"/>
          </a:xfrm>
          <a:prstGeom prst="wedgeEllipseCallou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сочетание научной обоснованности и практической применяемости </a:t>
            </a:r>
            <a:endParaRPr lang="ru-RU" dirty="0"/>
          </a:p>
        </p:txBody>
      </p:sp>
      <p:sp>
        <p:nvSpPr>
          <p:cNvPr id="10" name="Овальная выноска 9"/>
          <p:cNvSpPr/>
          <p:nvPr/>
        </p:nvSpPr>
        <p:spPr>
          <a:xfrm>
            <a:off x="4038600" y="1295400"/>
            <a:ext cx="2667000" cy="838200"/>
          </a:xfrm>
          <a:prstGeom prst="wedgeEllipse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непрерывности</a:t>
            </a:r>
            <a:endParaRPr lang="ru-RU" dirty="0"/>
          </a:p>
        </p:txBody>
      </p:sp>
      <p:sp>
        <p:nvSpPr>
          <p:cNvPr id="11" name="Овальная выноска 10"/>
          <p:cNvSpPr/>
          <p:nvPr/>
        </p:nvSpPr>
        <p:spPr>
          <a:xfrm>
            <a:off x="0" y="2133600"/>
            <a:ext cx="2209800" cy="1066800"/>
          </a:xfrm>
          <a:prstGeom prst="wedgeEllipseCallou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единство целей и задач</a:t>
            </a:r>
            <a:endParaRPr lang="ru-RU" dirty="0"/>
          </a:p>
        </p:txBody>
      </p:sp>
      <p:sp>
        <p:nvSpPr>
          <p:cNvPr id="12" name="Овальная выноска 11"/>
          <p:cNvSpPr/>
          <p:nvPr/>
        </p:nvSpPr>
        <p:spPr>
          <a:xfrm>
            <a:off x="1295400" y="3048000"/>
            <a:ext cx="2438400" cy="838200"/>
          </a:xfrm>
          <a:prstGeom prst="wedgeEllipseCallou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гуманизации</a:t>
            </a:r>
            <a:endParaRPr lang="ru-RU" dirty="0"/>
          </a:p>
        </p:txBody>
      </p:sp>
      <p:sp>
        <p:nvSpPr>
          <p:cNvPr id="13" name="Овальная выноска 12"/>
          <p:cNvSpPr/>
          <p:nvPr/>
        </p:nvSpPr>
        <p:spPr>
          <a:xfrm>
            <a:off x="3810000" y="3657600"/>
            <a:ext cx="2209800" cy="914400"/>
          </a:xfrm>
          <a:prstGeom prst="wedgeEllipseCallo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интеграции</a:t>
            </a:r>
            <a:endParaRPr lang="ru-RU" dirty="0"/>
          </a:p>
        </p:txBody>
      </p:sp>
      <p:sp>
        <p:nvSpPr>
          <p:cNvPr id="14" name="Овальная выноска 13"/>
          <p:cNvSpPr/>
          <p:nvPr/>
        </p:nvSpPr>
        <p:spPr>
          <a:xfrm>
            <a:off x="6629400" y="1219200"/>
            <a:ext cx="2514600" cy="914400"/>
          </a:xfrm>
          <a:prstGeom prst="wedgeEllipseCallou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развивающего образования</a:t>
            </a:r>
            <a:endParaRPr lang="ru-RU" dirty="0"/>
          </a:p>
        </p:txBody>
      </p:sp>
      <p:sp>
        <p:nvSpPr>
          <p:cNvPr id="16" name="Овальная выноска 15"/>
          <p:cNvSpPr/>
          <p:nvPr/>
        </p:nvSpPr>
        <p:spPr>
          <a:xfrm>
            <a:off x="5867400" y="457200"/>
            <a:ext cx="2971800" cy="685800"/>
          </a:xfrm>
          <a:prstGeom prst="wedgeEllipseCallou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индивидуализации</a:t>
            </a:r>
            <a:endParaRPr lang="ru-RU" dirty="0"/>
          </a:p>
        </p:txBody>
      </p:sp>
      <p:pic>
        <p:nvPicPr>
          <p:cNvPr id="19" name="Picture 6" descr="C:\Users\User\Desktop\2 мл.гр\Новая папка\P10304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00500"/>
            <a:ext cx="38100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Прямоугольник 19"/>
          <p:cNvSpPr/>
          <p:nvPr/>
        </p:nvSpPr>
        <p:spPr>
          <a:xfrm>
            <a:off x="0" y="0"/>
            <a:ext cx="674774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Принципы осуществления проекта: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8" name="Picture 15" descr="C:\Users\User\Desktop\2 мл.гр\фото разные\P10304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2362200"/>
            <a:ext cx="30480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11" descr="C:\Users\User\Desktop\2 мл.гр\фото разные\P10304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4605670"/>
            <a:ext cx="3124200" cy="2252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Picture 9" descr="C:\Users\User\Desktop\2 мл.гр\фото 2мл\P1030288.JPG"/>
          <p:cNvPicPr>
            <a:picLocks noChangeAspect="1" noChangeArrowheads="1"/>
          </p:cNvPicPr>
          <p:nvPr/>
        </p:nvPicPr>
        <p:blipFill>
          <a:blip r:embed="rId6" cstate="print"/>
          <a:srcRect r="15132"/>
          <a:stretch>
            <a:fillRect/>
          </a:stretch>
        </p:blipFill>
        <p:spPr bwMode="auto">
          <a:xfrm>
            <a:off x="3810000" y="4648200"/>
            <a:ext cx="2267857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1.wallpapersok.com/uploads/picture/354/228/228354/picture-228354.jpg?width=3696&amp;height=2400&amp;crop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04800" y="0"/>
            <a:ext cx="7875233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 этап</a:t>
            </a:r>
          </a:p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- подготовительный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1" descr="D:\конкурс\P10107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905000"/>
            <a:ext cx="6400800" cy="4800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1.wallpapersok.com/uploads/picture/354/228/228354/picture-228354.jpg?width=3696&amp;height=2400&amp;crop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04800" y="0"/>
            <a:ext cx="824725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 этап - практический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Picture 2" descr="C:\Users\User\Desktop\2 мл.гр\фото разные\P10207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143000"/>
            <a:ext cx="7086600" cy="5314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 rot="21174840">
            <a:off x="3554449" y="5176423"/>
            <a:ext cx="4441537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i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Экологическая викторина </a:t>
            </a:r>
          </a:p>
          <a:p>
            <a:pPr algn="ctr"/>
            <a:r>
              <a:rPr lang="ru-RU" sz="2800" b="1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«Знатоки природы»</a:t>
            </a:r>
            <a:endParaRPr lang="ru-RU" sz="2800" b="1" i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1.wallpapersok.com/uploads/picture/354/228/228354/picture-228354.jpg?width=3696&amp;height=2400&amp;crop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5" descr="C:\Users\User\Desktop\2 мл.гр\фото разные\P10303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4284920"/>
            <a:ext cx="3352800" cy="2573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6" descr="C:\Users\User\Desktop\2 мл.гр\фото разные\P10303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-394335" y="3747135"/>
            <a:ext cx="3505200" cy="27165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User\Desktop\2 мл.гр\фото разные\P103039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-397262" y="397262"/>
            <a:ext cx="3429000" cy="2634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743200" y="0"/>
            <a:ext cx="316663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Наши экскурсии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2" name="Picture 6" descr="1 (277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9800" y="-16212"/>
            <a:ext cx="3124200" cy="432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4" descr="G:\DCIM\103_PANA\P103050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0" y="4343400"/>
            <a:ext cx="3048000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1" descr="1 (284)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67000" y="1905000"/>
            <a:ext cx="3361592" cy="236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TextBox 17"/>
          <p:cNvSpPr txBox="1"/>
          <p:nvPr/>
        </p:nvSpPr>
        <p:spPr>
          <a:xfrm>
            <a:off x="2819400" y="533400"/>
            <a:ext cx="3124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Серия наблюдений, познание,</a:t>
            </a:r>
          </a:p>
          <a:p>
            <a:r>
              <a:rPr lang="ru-RU" dirty="0" smtClean="0"/>
              <a:t> знакомство с природой, общение , развитие …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1.wallpapersok.com/uploads/picture/354/228/228354/picture-228354.jpg?width=3696&amp;height=2400&amp;crop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124200" y="152400"/>
            <a:ext cx="316663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Наши экскурсии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11" descr="G:\DCIM\102_PANA\P10203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1066800"/>
            <a:ext cx="3962399" cy="297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5" descr="P10108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0" y="3403600"/>
            <a:ext cx="2667000" cy="345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P101074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3200" y="0"/>
            <a:ext cx="2590800" cy="345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C:\Users\User\Desktop\2 мл.гр\фото разные\P103039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-428625" y="428625"/>
            <a:ext cx="3429000" cy="2571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 descr="1 (283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43200" y="3962400"/>
            <a:ext cx="3702710" cy="289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 descr="1 (188)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3450219"/>
            <a:ext cx="2667000" cy="3407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1.wallpapersok.com/uploads/picture/354/228/228354/picture-228354.jpg?width=3696&amp;height=2400&amp;crop=tru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09800" y="152400"/>
            <a:ext cx="386836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Развивающие  игры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 экологической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тематикой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2" name="Picture 4" descr="C:\Users\User\Desktop\2 мл.гр\Новая папка\P103046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2065549" y="2125451"/>
            <a:ext cx="2269702" cy="167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Users\User\Desktop\2 мл.гр\Новая папка\P103047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72200" y="4495800"/>
            <a:ext cx="2971800" cy="236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5" name="Picture 7" descr="C:\Users\User\Desktop\2 мл.гр\Новая папка\P1030474.JPG"/>
          <p:cNvPicPr>
            <a:picLocks noChangeAspect="1" noChangeArrowheads="1"/>
          </p:cNvPicPr>
          <p:nvPr/>
        </p:nvPicPr>
        <p:blipFill>
          <a:blip r:embed="rId6" cstate="print"/>
          <a:srcRect l="8036" b="14286"/>
          <a:stretch>
            <a:fillRect/>
          </a:stretch>
        </p:blipFill>
        <p:spPr bwMode="auto">
          <a:xfrm>
            <a:off x="3733800" y="4495800"/>
            <a:ext cx="2514600" cy="220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1" descr="C:\Users\User\Desktop\2 мл.гр\фото разные\P103012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057650"/>
            <a:ext cx="3733800" cy="2800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4" descr="C:\Users\User\Desktop\2 мл.гр\семейные\P103049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72200" y="2228850"/>
            <a:ext cx="2971800" cy="2228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 descr="C:\Users\User\Desktop\2 мл.гр\семейные\P103048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5400000">
            <a:off x="3817620" y="2125980"/>
            <a:ext cx="2575560" cy="198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0" descr="C:\Users\User\Desktop\2 мл.гр\фото 2мл\P103029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5400000">
            <a:off x="-323851" y="1390650"/>
            <a:ext cx="3048002" cy="2400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2" descr="C:\Users\User\Desktop\2 мл.гр\CАЙТ\P103024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72200" y="0"/>
            <a:ext cx="29718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1.wallpapersok.com/uploads/picture/354/228/228354/picture-228354.jpg?width=3696&amp;height=2400&amp;crop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User\Desktop\2 мл.гр\семейные\P10304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047927" y="352873"/>
            <a:ext cx="3178400" cy="2777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 descr="C:\Users\User\Desktop\2 мл.гр\семейные\P10304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3257550"/>
            <a:ext cx="4800600" cy="3600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371600" y="0"/>
            <a:ext cx="445468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Сюжетно – ролевая 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игра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«Магазин овощей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и фруктов»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5362" name="Picture 2" descr="http://animo2.ucoz.ru/_ph/108/2/196221384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95800" y="914400"/>
            <a:ext cx="2133600" cy="1981200"/>
          </a:xfrm>
          <a:prstGeom prst="rect">
            <a:avLst/>
          </a:prstGeom>
          <a:noFill/>
        </p:spPr>
      </p:pic>
      <p:pic>
        <p:nvPicPr>
          <p:cNvPr id="15364" name="Picture 4" descr="http://justclickit.ru/flash/food/food%20(903)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609600"/>
            <a:ext cx="1752600" cy="1752601"/>
          </a:xfrm>
          <a:prstGeom prst="rect">
            <a:avLst/>
          </a:prstGeom>
          <a:noFill/>
        </p:spPr>
      </p:pic>
      <p:pic>
        <p:nvPicPr>
          <p:cNvPr id="15366" name="Picture 6" descr="http://animo2.ucoz.ru/_ph/14/2/27617899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43000" y="1676400"/>
            <a:ext cx="1232006" cy="990600"/>
          </a:xfrm>
          <a:prstGeom prst="rect">
            <a:avLst/>
          </a:prstGeom>
          <a:noFill/>
        </p:spPr>
      </p:pic>
      <p:pic>
        <p:nvPicPr>
          <p:cNvPr id="15368" name="Picture 8" descr="http://animo2.ucoz.ru/_ph/14/2/929019362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2555496">
            <a:off x="2478866" y="1461487"/>
            <a:ext cx="1047750" cy="1428750"/>
          </a:xfrm>
          <a:prstGeom prst="rect">
            <a:avLst/>
          </a:prstGeom>
          <a:noFill/>
        </p:spPr>
      </p:pic>
      <p:pic>
        <p:nvPicPr>
          <p:cNvPr id="15370" name="Picture 10" descr="https://mumotiki.ru/sites/all/modules/ccfilter/ccfsmileys/smileys/halw3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810000" y="1447800"/>
            <a:ext cx="981306" cy="1219200"/>
          </a:xfrm>
          <a:prstGeom prst="rect">
            <a:avLst/>
          </a:prstGeom>
          <a:noFill/>
        </p:spPr>
      </p:pic>
      <p:pic>
        <p:nvPicPr>
          <p:cNvPr id="14" name="Picture 4" descr="C:\Users\User\Desktop\2 мл.гр\CАЙТ\P1030139.JPG"/>
          <p:cNvPicPr>
            <a:picLocks noChangeAspect="1" noChangeArrowheads="1"/>
          </p:cNvPicPr>
          <p:nvPr/>
        </p:nvPicPr>
        <p:blipFill>
          <a:blip r:embed="rId10" cstate="print"/>
          <a:srcRect l="15458"/>
          <a:stretch>
            <a:fillRect/>
          </a:stretch>
        </p:blipFill>
        <p:spPr bwMode="auto">
          <a:xfrm>
            <a:off x="0" y="3352800"/>
            <a:ext cx="4191000" cy="350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1.wallpapersok.com/uploads/picture/354/228/228354/picture-228354.jpg?width=3696&amp;height=2400&amp;crop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52400" y="152400"/>
            <a:ext cx="9026959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Годовая задача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создать в ДОУ условия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для реализации и совершенствования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аботы в детском саду по формированию 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дошкольников основ экологической культуры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2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11" descr="1 (288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2133600"/>
            <a:ext cx="4572854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1 (299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27061">
            <a:off x="7149197" y="5321784"/>
            <a:ext cx="1930401" cy="144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D:\Категория\фото лего + зима\P102028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4038600"/>
            <a:ext cx="1895357" cy="1661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7" descr="G:\DCIM\101_PANA\P101088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397790">
            <a:off x="280056" y="2264473"/>
            <a:ext cx="1913236" cy="1806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13" descr="G:\DCIM\102_PANA\P102054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246841">
            <a:off x="5100166" y="5274432"/>
            <a:ext cx="1981200" cy="1485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6" descr="G:\DCIM\102_PANA\P102009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62200">
            <a:off x="3192365" y="5419908"/>
            <a:ext cx="1817444" cy="13424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7" descr="P101075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19200" y="5500395"/>
            <a:ext cx="1847851" cy="1357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 descr="C:\Users\User\Desktop\2 мл.гр\CАЙТ\P1030225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5400000">
            <a:off x="6692900" y="2374900"/>
            <a:ext cx="1930400" cy="144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5" descr="C:\Users\User\Desktop\2 мл.гр\фото 2мл\P103035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934200" y="4038600"/>
            <a:ext cx="1727200" cy="1295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1.wallpapersok.com/uploads/picture/354/228/228354/picture-228354.jpg?width=3696&amp;height=2400&amp;crop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00400" y="152400"/>
            <a:ext cx="2805383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Продуктивная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деятельность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13" descr="C:\Users\User\Desktop\2 мл.гр\фото разные\P10304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876925" y="466725"/>
            <a:ext cx="3733800" cy="2800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4" descr="C:\Users\User\Desktop\2 мл.гр\фото разные\P10304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-444500" y="3746500"/>
            <a:ext cx="3556000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16" descr="C:\Users\User\Desktop\2 мл.гр\фото разные\P103044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90800" y="1143000"/>
            <a:ext cx="38100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5" descr="C:\Users\User\Desktop\2 мл.гр\фото разные\P103042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-381000" y="381000"/>
            <a:ext cx="3429000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14" descr="C:\Users\User\Desktop\2 мл.гр\CАЙТ\P103016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90800" y="3943350"/>
            <a:ext cx="3886200" cy="2914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P101011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6477000" y="3886200"/>
            <a:ext cx="26670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1.wallpapersok.com/uploads/picture/354/228/228354/picture-228354.jpg?width=3696&amp;height=2400&amp;crop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8100"/>
            <a:ext cx="9144000" cy="6896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28600" y="152400"/>
            <a:ext cx="538801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Продуктивная деятельность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8" name="Picture 4" descr="C:\Users\User\Desktop\2 мл.гр\Новая папка\P10304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295900" y="571500"/>
            <a:ext cx="4419600" cy="3276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User\Desktop\2 мл.гр\Новая папка\P10304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-609600" y="3200400"/>
            <a:ext cx="42672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12" descr="C:\Users\User\Desktop\2 мл.гр\фото разные\P10304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200" y="4286250"/>
            <a:ext cx="3352800" cy="2571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7" descr="C:\Users\User\Desktop\2 мл.гр\CАЙТ\P103012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71800" y="2590800"/>
            <a:ext cx="2946399" cy="220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6" descr="C:\Users\User\Desktop\2 мл.гр\фото разные\P1030432.JPG"/>
          <p:cNvPicPr>
            <a:picLocks noChangeAspect="1" noChangeArrowheads="1"/>
          </p:cNvPicPr>
          <p:nvPr/>
        </p:nvPicPr>
        <p:blipFill>
          <a:blip r:embed="rId7" cstate="print"/>
          <a:srcRect l="7258" t="22581"/>
          <a:stretch>
            <a:fillRect/>
          </a:stretch>
        </p:blipFill>
        <p:spPr bwMode="auto">
          <a:xfrm>
            <a:off x="-1" y="685800"/>
            <a:ext cx="3048001" cy="2057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8"/>
          <a:srcRect l="4545" r="6818" b="12245"/>
          <a:stretch>
            <a:fillRect/>
          </a:stretch>
        </p:blipFill>
        <p:spPr>
          <a:xfrm>
            <a:off x="2895600" y="4876800"/>
            <a:ext cx="2971800" cy="198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4" descr="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48000" y="685800"/>
            <a:ext cx="2743200" cy="1993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1.wallpapersok.com/uploads/picture/354/228/228354/picture-228354.jpg?width=3696&amp;height=2400&amp;crop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2560" y="3657600"/>
            <a:ext cx="2631440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3505200"/>
            <a:ext cx="2819400" cy="335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6705600" y="770020"/>
            <a:ext cx="2438400" cy="2887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23478"/>
            <a:ext cx="2667000" cy="3057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 descr="апрель 22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43200" y="4001202"/>
            <a:ext cx="3810000" cy="28567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4" descr="апрель 22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43200" y="1295400"/>
            <a:ext cx="3760912" cy="281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905000" y="0"/>
            <a:ext cx="538801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Продуктивная деятельность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1.wallpapersok.com/uploads/picture/354/228/228354/picture-228354.jpg?width=3696&amp;height=2400&amp;crop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3" name="Picture 1" descr="C:\Users\User\Desktop\2 мл.гр\семейные\P10304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457200"/>
            <a:ext cx="46482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 descr="C:\Users\User\Desktop\2 мл.гр\семейные\P10304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57200"/>
            <a:ext cx="43434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57200" y="0"/>
            <a:ext cx="828201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Опытно – экспериментальная деятельность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57400" y="2971800"/>
            <a:ext cx="16353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Свойства воды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924800" y="2667000"/>
            <a:ext cx="10743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Свойства</a:t>
            </a:r>
          </a:p>
          <a:p>
            <a:r>
              <a:rPr lang="ru-RU" dirty="0" smtClean="0"/>
              <a:t> воздуха</a:t>
            </a:r>
            <a:endParaRPr lang="ru-RU" dirty="0"/>
          </a:p>
        </p:txBody>
      </p:sp>
      <p:pic>
        <p:nvPicPr>
          <p:cNvPr id="11" name="Picture 7" descr="Для Наташи 02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86150"/>
            <a:ext cx="4495800" cy="3371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4" descr="1 (54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1.wallpapersok.com/uploads/picture/354/228/228354/picture-228354.jpg?width=3696&amp;height=2400&amp;crop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04800" y="0"/>
            <a:ext cx="73482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Самостоятельная деятельность детей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C:\Users\User\Desktop\2 мл.гр\семейные\P10305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458893" y="1750907"/>
            <a:ext cx="5794586" cy="441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User\Desktop\2 мл.гр\семейные\P10305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3855848" y="1782952"/>
            <a:ext cx="5791200" cy="43588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219200" y="533400"/>
            <a:ext cx="60119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Продолжаем  знакомство с работами русских художников, </a:t>
            </a:r>
          </a:p>
          <a:p>
            <a:r>
              <a:rPr lang="ru-RU" dirty="0" smtClean="0"/>
              <a:t>пейзажи, бытовой жанр на осеннюю тематику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1.wallpapersok.com/uploads/picture/354/228/228354/picture-228354.jpg?width=3696&amp;height=2400&amp;crop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C:\Users\User\Desktop\2 мл.гр\фото разные\P10304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475130" y="475129"/>
            <a:ext cx="4038600" cy="3088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3" descr="C:\Users\User\Desktop\2 мл.гр\фото разные\P10304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3201" y="3962400"/>
            <a:ext cx="3860800" cy="289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10" descr="C:\Users\User\Desktop\2 мл.гр\фото разные\P10304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200" y="1600200"/>
            <a:ext cx="3251200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6" name="Picture 4" descr="http://www.maam.ru/images/users/photos/medium/a512019ed574408f8cd69f3231da7546.jpg"/>
          <p:cNvPicPr>
            <a:picLocks noChangeAspect="1" noChangeArrowheads="1"/>
          </p:cNvPicPr>
          <p:nvPr/>
        </p:nvPicPr>
        <p:blipFill>
          <a:blip r:embed="rId6"/>
          <a:srcRect l="2763" r="6045" b="15207"/>
          <a:stretch>
            <a:fillRect/>
          </a:stretch>
        </p:blipFill>
        <p:spPr bwMode="auto">
          <a:xfrm>
            <a:off x="2971800" y="1752600"/>
            <a:ext cx="2819400" cy="213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8" name="Picture 6" descr="http://www.maam.ru/upload/blogs/detsad-62745-1445673347.jpg"/>
          <p:cNvPicPr>
            <a:picLocks noChangeAspect="1" noChangeArrowheads="1"/>
          </p:cNvPicPr>
          <p:nvPr/>
        </p:nvPicPr>
        <p:blipFill>
          <a:blip r:embed="rId7" cstate="print"/>
          <a:srcRect l="4979" t="11905" r="10373" b="19048"/>
          <a:stretch>
            <a:fillRect/>
          </a:stretch>
        </p:blipFill>
        <p:spPr bwMode="auto">
          <a:xfrm>
            <a:off x="3810000" y="5105400"/>
            <a:ext cx="1541080" cy="175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42" name="Picture 10" descr="http://www.maam.ru/upload/blogs/detsad-358845-1477053867.jpg"/>
          <p:cNvPicPr>
            <a:picLocks noChangeAspect="1" noChangeArrowheads="1"/>
          </p:cNvPicPr>
          <p:nvPr/>
        </p:nvPicPr>
        <p:blipFill>
          <a:blip r:embed="rId8" cstate="print"/>
          <a:srcRect l="24889" t="7905" r="27704" b="19368"/>
          <a:stretch>
            <a:fillRect/>
          </a:stretch>
        </p:blipFill>
        <p:spPr bwMode="auto">
          <a:xfrm>
            <a:off x="3886200" y="3733800"/>
            <a:ext cx="1359953" cy="1388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3810000" y="381000"/>
            <a:ext cx="5301737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32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28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218" name="Picture 2" descr="https://img1.picmix.com/output/stamp/normal/2/3/6/6/256632_bfd2e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114800" y="2944906"/>
            <a:ext cx="838200" cy="788894"/>
          </a:xfrm>
          <a:prstGeom prst="rect">
            <a:avLst/>
          </a:prstGeom>
          <a:noFill/>
        </p:spPr>
      </p:pic>
      <p:pic>
        <p:nvPicPr>
          <p:cNvPr id="12" name="Picture 11" descr="C:\Users\User\Desktop\2 мл.гр\фото разные\P103040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3916947"/>
            <a:ext cx="3810000" cy="29410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3733800" y="228600"/>
            <a:ext cx="468750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Выставка поделок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из природного материала 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«Старичок – лесовичок»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1.wallpapersok.com/uploads/picture/354/228/228354/picture-228354.jpg?width=3696&amp;height=2400&amp;crop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User\Desktop\2 мл.гр\семейные\P10304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381000" y="2209800"/>
            <a:ext cx="26670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User\Desktop\2 мл.гр\семейные\P10304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3467100" y="2247900"/>
            <a:ext cx="25908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User\Desktop\2 мл.гр\семейные\P103048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6934200" y="2362200"/>
            <a:ext cx="2590800" cy="18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Users\User\Desktop\2 мл.гр\семейные\P103048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1638300" y="2171700"/>
            <a:ext cx="24384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C:\Users\User\Desktop\2 мл.гр\семейные\P103048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5181600" y="2362200"/>
            <a:ext cx="2590800" cy="18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5" name="Picture 7" descr="C:\Users\User\Desktop\2 мл.гр\семейные\P103048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400000">
            <a:off x="-266700" y="4610100"/>
            <a:ext cx="2514600" cy="198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457200" y="152400"/>
            <a:ext cx="313816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Акция 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«Кормушки для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пернатых»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91200" y="3657600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41" name="Picture 1" descr="C:\Users\User\Desktop\2 мл.гр\семейные\P103049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5400000">
            <a:off x="3533775" y="4619625"/>
            <a:ext cx="2514600" cy="1962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2" name="Picture 2" descr="C:\Users\User\Desktop\2 мл.гр\семейные\P1030497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5400000">
            <a:off x="1638300" y="4686300"/>
            <a:ext cx="2514600" cy="18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 descr="C:\Users\User\Desktop\2 мл.гр\семейные\P103050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5400000">
            <a:off x="7077075" y="4791075"/>
            <a:ext cx="2362200" cy="1771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2" descr="C:\Users\User\Desktop\2 мл.гр\семейные\P1030500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5400000">
            <a:off x="5257800" y="4724400"/>
            <a:ext cx="2438400" cy="18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3" descr="G:\DCIM\103_PANA\P1030506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705600" y="0"/>
            <a:ext cx="24384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2" descr="G:\DCIM\103_PANA\P1030505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267200" y="0"/>
            <a:ext cx="2438400" cy="198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1.wallpapersok.com/uploads/picture/354/228/228354/picture-228354.jpg?width=3696&amp;height=2400&amp;crop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User\Desktop\2 мл.гр\фото разные\P10304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191000" y="4191000"/>
            <a:ext cx="30480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C:\Users\User\Desktop\2 мл.гр\фото разные\P10304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-381000" y="4191000"/>
            <a:ext cx="30480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C:\Users\User\Desktop\2 мл.гр\фото разные\P10304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09800" y="1181100"/>
            <a:ext cx="3505200" cy="2628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C:\Users\User\Desktop\2 мл.гр\фото разные\P103045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38800" y="1200150"/>
            <a:ext cx="3505200" cy="2628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8" descr="C:\Users\User\Desktop\2 мл.гр\фото разные\P103045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6476998" y="4191002"/>
            <a:ext cx="3048002" cy="22860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7" descr="C:\Users\User\Desktop\2 мл.гр\фото разные\P103045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400000">
            <a:off x="-368299" y="1250940"/>
            <a:ext cx="2946398" cy="22097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6" descr="C:\Users\User\Desktop\2 мл.гр\фото разные\P1030453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5400000">
            <a:off x="1905000" y="4191000"/>
            <a:ext cx="30480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1371600" y="0"/>
            <a:ext cx="6720686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Участие детей и родителей в акции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«ПОСАДИ ДЕРЕВО»</a:t>
            </a:r>
            <a:endParaRPr lang="ru-RU" sz="32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1.wallpapersok.com/uploads/picture/354/228/228354/picture-228354.jpg?width=3696&amp;height=2400&amp;crop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8" descr="C:\Users\User\Desktop\2 мл.гр\фото разные\P10303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14900"/>
            <a:ext cx="2590800" cy="1943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5" descr="C:\Users\User\Desktop\2 мл.гр\фото разные\P10303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38400" y="1828800"/>
            <a:ext cx="6705600" cy="502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7" descr="C:\Users\User\Desktop\2 мл.гр\фото разные\P103039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-201562" y="2160641"/>
            <a:ext cx="2993924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6" descr="C:\Users\User\Desktop\2 мл.гр\фото разные\P103039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2743200" cy="2057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8" descr="P1010751"/>
          <p:cNvPicPr>
            <a:picLocks noChangeAspect="1" noChangeArrowheads="1"/>
          </p:cNvPicPr>
          <p:nvPr/>
        </p:nvPicPr>
        <p:blipFill>
          <a:blip r:embed="rId7" cstate="print"/>
          <a:srcRect l="12308" t="16410"/>
          <a:stretch>
            <a:fillRect/>
          </a:stretch>
        </p:blipFill>
        <p:spPr bwMode="auto">
          <a:xfrm>
            <a:off x="6705600" y="0"/>
            <a:ext cx="2438400" cy="203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590800" y="152400"/>
            <a:ext cx="4244495" cy="150810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Акция 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«ЧИСТЫЕ ДОРОЖКИ»</a:t>
            </a:r>
          </a:p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(уборка листьев)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1.wallpapersok.com/uploads/picture/354/228/228354/picture-228354.jpg?width=3696&amp;height=2400&amp;crop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95400" y="0"/>
            <a:ext cx="6577633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 этап – </a:t>
            </a:r>
          </a:p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заключительный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34" name="Picture 10" descr="G:\DCIM\103_PANA\P10305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981200"/>
            <a:ext cx="6299200" cy="472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1.wallpapersok.com/uploads/picture/354/228/228354/picture-228354.jpg?width=3696&amp;height=2400&amp;crop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2400" y="152400"/>
            <a:ext cx="7878182" cy="8925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Цель проекта: 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формирование системы экологических</a:t>
            </a:r>
          </a:p>
          <a:p>
            <a:pPr algn="ctr"/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представлений об осенних изменениях в природе родного края.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5" descr="C:\Users\User\Desktop\2 мл.гр\семейные\P10304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219200"/>
            <a:ext cx="7239000" cy="5429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4" name="Picture 4" descr="http://99px.ru/sstorage/86/2016/10/image_861510160733372059077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450614"/>
            <a:ext cx="8610599" cy="61787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1.wallpapersok.com/uploads/picture/354/228/228354/picture-228354.jpg?width=3696&amp;height=2400&amp;crop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11" descr="C:\Users\User\Desktop\2 мл.гр\фото 2мл\P10302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3581400"/>
            <a:ext cx="4191000" cy="3143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6" descr="G:\DCIM\103_PANA\P1030509.JPG"/>
          <p:cNvPicPr>
            <a:picLocks noChangeAspect="1" noChangeArrowheads="1"/>
          </p:cNvPicPr>
          <p:nvPr/>
        </p:nvPicPr>
        <p:blipFill>
          <a:blip r:embed="rId4" cstate="print"/>
          <a:srcRect t="11111" b="4444"/>
          <a:stretch>
            <a:fillRect/>
          </a:stretch>
        </p:blipFill>
        <p:spPr bwMode="auto">
          <a:xfrm>
            <a:off x="152400" y="2590800"/>
            <a:ext cx="4572000" cy="289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7" descr="G:\DCIM\103_PANA\P10305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5283200" y="584200"/>
            <a:ext cx="3454400" cy="259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228600" y="1219200"/>
            <a:ext cx="507940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Стенгазеты для родителей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1.wallpapersok.com/uploads/picture/354/228/228354/picture-228354.jpg?width=3696&amp;height=2400&amp;crop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00200" y="0"/>
            <a:ext cx="5983946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Результаты проекта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«Осень, осень в гости просим»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381000" y="1066800"/>
          <a:ext cx="85344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1.wallpapersok.com/uploads/picture/354/228/228354/picture-228354.jpg?width=3696&amp;height=2400&amp;crop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81000" y="228600"/>
            <a:ext cx="6096541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</a:t>
            </a:r>
          </a:p>
          <a:p>
            <a:pPr algn="ctr"/>
            <a:r>
              <a:rPr lang="ru-RU" sz="9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ru-RU" sz="96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нимание!</a:t>
            </a:r>
          </a:p>
        </p:txBody>
      </p:sp>
      <p:pic>
        <p:nvPicPr>
          <p:cNvPr id="4" name="Picture 5" descr="1 (280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5020" y="2133600"/>
            <a:ext cx="2628980" cy="3506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5" descr="1 (129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7400" y="3276600"/>
            <a:ext cx="4114800" cy="3085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1.wallpapersok.com/uploads/picture/354/228/228354/picture-228354.jpg?width=3696&amp;height=2400&amp;crop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2400" y="0"/>
            <a:ext cx="319029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Задачи проекта: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2400" y="685800"/>
            <a:ext cx="166641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бучающие:</a:t>
            </a:r>
            <a:endParaRPr lang="ru-RU" sz="2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57400" y="685800"/>
            <a:ext cx="716164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dirty="0" smtClean="0"/>
              <a:t>сформировать представления детей о осенних изменениях в природе,</a:t>
            </a:r>
          </a:p>
          <a:p>
            <a:pPr algn="just"/>
            <a:r>
              <a:rPr lang="ru-RU" dirty="0" smtClean="0"/>
              <a:t> о характерных сезонных явлениях нашего края; расширить </a:t>
            </a:r>
          </a:p>
          <a:p>
            <a:pPr algn="just"/>
            <a:r>
              <a:rPr lang="ru-RU" dirty="0" smtClean="0"/>
              <a:t>представления  детей о многообразии и пользе осенних даров; </a:t>
            </a:r>
          </a:p>
          <a:p>
            <a:pPr algn="just"/>
            <a:r>
              <a:rPr lang="ru-RU" dirty="0" smtClean="0"/>
              <a:t>закрепить знания о свойствах воздуха и воды.</a:t>
            </a:r>
          </a:p>
          <a:p>
            <a:pPr algn="just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52400" y="3505200"/>
            <a:ext cx="218181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Воспитательные:</a:t>
            </a:r>
            <a:endParaRPr lang="ru-RU" sz="2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2400" y="2057400"/>
            <a:ext cx="189346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Развивающие:</a:t>
            </a:r>
            <a:endParaRPr lang="ru-RU" sz="2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05000" y="1981200"/>
            <a:ext cx="704641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развивать умение видеть красоту окружающего природного мира,</a:t>
            </a:r>
          </a:p>
          <a:p>
            <a:pPr algn="ctr"/>
            <a:r>
              <a:rPr lang="ru-RU" dirty="0" smtClean="0"/>
              <a:t> разнообразие его красок и форм, через наблюдения и экскурсии. </a:t>
            </a:r>
          </a:p>
          <a:p>
            <a:pPr algn="ctr"/>
            <a:r>
              <a:rPr lang="ru-RU" dirty="0" smtClean="0"/>
              <a:t>Развивать умение сравнивать предметы и явления; формировать </a:t>
            </a:r>
          </a:p>
          <a:p>
            <a:pPr algn="ctr"/>
            <a:r>
              <a:rPr lang="ru-RU" dirty="0" smtClean="0"/>
              <a:t>умение отвечать на вопросы полным предложением; расширять и</a:t>
            </a:r>
          </a:p>
          <a:p>
            <a:pPr algn="ctr"/>
            <a:r>
              <a:rPr lang="ru-RU" dirty="0" smtClean="0"/>
              <a:t> активизировать речевой запас на основе углубления представлений.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286000" y="3505200"/>
            <a:ext cx="64292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воспитывать бережное  и доброжелательное отношение к </a:t>
            </a:r>
          </a:p>
          <a:p>
            <a:r>
              <a:rPr lang="ru-RU" dirty="0" smtClean="0"/>
              <a:t>природным объектам; вызвать интерес детей к коллективному</a:t>
            </a:r>
          </a:p>
          <a:p>
            <a:r>
              <a:rPr lang="ru-RU" dirty="0" smtClean="0"/>
              <a:t> труду и труду в природе; воспитывать дружеские отношения</a:t>
            </a:r>
          </a:p>
          <a:p>
            <a:r>
              <a:rPr lang="ru-RU" dirty="0" smtClean="0"/>
              <a:t> в детском коллективе.</a:t>
            </a:r>
            <a:endParaRPr lang="ru-RU" dirty="0"/>
          </a:p>
        </p:txBody>
      </p:sp>
      <p:pic>
        <p:nvPicPr>
          <p:cNvPr id="13" name="Picture 7" descr="C:\Users\User\Desktop\2 мл.гр\фото разные\P10304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4419600"/>
            <a:ext cx="3035328" cy="2276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4" descr="C:\Users\User\Desktop\2 мл.гр\фото разные\P10304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4495800"/>
            <a:ext cx="2743200" cy="2057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1.wallpapersok.com/uploads/picture/354/228/228354/picture-228354.jpg?width=3696&amp;height=2400&amp;crop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2400" y="152400"/>
            <a:ext cx="7907549" cy="8925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Вид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проекта: 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исследовательско – творческий, групповой, </a:t>
            </a:r>
          </a:p>
          <a:p>
            <a:pPr algn="ctr"/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среднесрочный (сентябрь, октябрь, ноябрь).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5" descr="C:\Users\User\Desktop\2 мл.гр\фото 2мл\P10302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295400"/>
            <a:ext cx="7111997" cy="533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0" name="Picture 4" descr="http://diysolarpanelsv.com/images/clipart-vegetables-garden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5692930"/>
            <a:ext cx="2057400" cy="1165070"/>
          </a:xfrm>
          <a:prstGeom prst="rect">
            <a:avLst/>
          </a:prstGeom>
          <a:noFill/>
        </p:spPr>
      </p:pic>
      <p:pic>
        <p:nvPicPr>
          <p:cNvPr id="8" name="Picture 4" descr="http://diysolarpanelsv.com/images/clipart-vegetables-garden-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33600" y="5434026"/>
            <a:ext cx="2514600" cy="1423974"/>
          </a:xfrm>
          <a:prstGeom prst="rect">
            <a:avLst/>
          </a:prstGeom>
          <a:noFill/>
        </p:spPr>
      </p:pic>
      <p:pic>
        <p:nvPicPr>
          <p:cNvPr id="9" name="Picture 4" descr="http://diysolarpanelsv.com/images/clipart-vegetables-garden-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5736081"/>
            <a:ext cx="1981200" cy="1121919"/>
          </a:xfrm>
          <a:prstGeom prst="rect">
            <a:avLst/>
          </a:prstGeom>
          <a:noFill/>
        </p:spPr>
      </p:pic>
      <p:pic>
        <p:nvPicPr>
          <p:cNvPr id="10" name="Picture 4" descr="http://diysolarpanelsv.com/images/clipart-vegetables-garden-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43400" y="5434026"/>
            <a:ext cx="2514600" cy="1423974"/>
          </a:xfrm>
          <a:prstGeom prst="rect">
            <a:avLst/>
          </a:prstGeom>
          <a:noFill/>
        </p:spPr>
      </p:pic>
      <p:pic>
        <p:nvPicPr>
          <p:cNvPr id="24584" name="Picture 8" descr="http://f6.s.qip.ru/37EZxq4I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77175" y="5105400"/>
            <a:ext cx="1266825" cy="1600200"/>
          </a:xfrm>
          <a:prstGeom prst="rect">
            <a:avLst/>
          </a:prstGeom>
          <a:noFill/>
        </p:spPr>
      </p:pic>
      <p:pic>
        <p:nvPicPr>
          <p:cNvPr id="24586" name="Picture 10" descr="https://cdn.pixabay.com/photo/2013/07/13/11/50/sand-158804_64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8860555">
            <a:off x="-8281" y="5515108"/>
            <a:ext cx="930760" cy="1007930"/>
          </a:xfrm>
          <a:prstGeom prst="rect">
            <a:avLst/>
          </a:prstGeom>
          <a:noFill/>
        </p:spPr>
      </p:pic>
      <p:pic>
        <p:nvPicPr>
          <p:cNvPr id="24588" name="Picture 12" descr="http://www.clipartbest.com/cliparts/4T9/6GM/4T96GMX8c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772400" y="3733800"/>
            <a:ext cx="1257300" cy="1566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dn1.wallpapersok.com/uploads/picture/354/228/228354/picture-228354.jpg?width=3696&amp;height=2400&amp;crop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52600" y="152400"/>
            <a:ext cx="554029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Формы реализации проекта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304800" y="914400"/>
          <a:ext cx="8534400" cy="571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Picture 3" descr="C:\Users\User\Desktop\2 мл.гр\фото разные\P103040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48000" y="1524000"/>
            <a:ext cx="2413000" cy="167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5" descr="P101020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29000" y="3200400"/>
            <a:ext cx="3124200" cy="2342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7" descr="P101075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65800" y="914400"/>
            <a:ext cx="2844800" cy="213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1.wallpapersok.com/uploads/picture/354/228/228354/picture-228354.jpg?width=3696&amp;height=2400&amp;crop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495800" y="0"/>
            <a:ext cx="38777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Участники проекта: 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15" descr="C:\Users\User\Desktop\2 мл.гр\фото разные\P10304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4454769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2" descr="C:\Users\User\Desktop\2 мл.гр\фото разные\P10304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3848194"/>
            <a:ext cx="4162404" cy="30098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16" descr="C:\Users\User\Desktop\2 мл.гр\CАЙТ\P103016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81400"/>
            <a:ext cx="4387592" cy="3276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4" name="Picture 2" descr="http://hovrashok.com.ua/images/Jan/10/c1c7368247d89fd1b4c1b34a550d656e/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1" y="1684780"/>
            <a:ext cx="3200400" cy="2277619"/>
          </a:xfrm>
          <a:prstGeom prst="rect">
            <a:avLst/>
          </a:prstGeom>
          <a:noFill/>
        </p:spPr>
      </p:pic>
      <p:pic>
        <p:nvPicPr>
          <p:cNvPr id="23558" name="Picture 6" descr="http://liubavyshka.ru/_ph/38/2/239348164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29200" y="2286000"/>
            <a:ext cx="714375" cy="71437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419600" y="609600"/>
            <a:ext cx="456233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Воспитатель средней группы; девочки и</a:t>
            </a:r>
          </a:p>
          <a:p>
            <a:r>
              <a:rPr lang="ru-RU" dirty="0" smtClean="0"/>
              <a:t> мальчики 4-5 лет; активные члены семей; </a:t>
            </a:r>
          </a:p>
          <a:p>
            <a:r>
              <a:rPr lang="ru-RU" dirty="0" smtClean="0"/>
              <a:t>музыкальный руководитель группы и </a:t>
            </a:r>
          </a:p>
          <a:p>
            <a:r>
              <a:rPr lang="ru-RU" dirty="0" smtClean="0"/>
              <a:t>инструктор изобразительной деятельности.</a:t>
            </a:r>
            <a:endParaRPr lang="ru-RU" dirty="0"/>
          </a:p>
        </p:txBody>
      </p:sp>
      <p:pic>
        <p:nvPicPr>
          <p:cNvPr id="23560" name="Picture 8" descr="http://animashki.kak2z.org/pic/23/ludia-2171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962901" y="1981200"/>
            <a:ext cx="685799" cy="68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1.wallpapersok.com/uploads/picture/354/228/228354/picture-228354.jpg?width=3696&amp;height=2400&amp;crop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2400" y="152400"/>
            <a:ext cx="5149743" cy="12618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Анализ внутренней среды:</a:t>
            </a:r>
          </a:p>
          <a:p>
            <a:pPr algn="ctr"/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5000" y="762000"/>
            <a:ext cx="2754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Программы и технологии:</a:t>
            </a:r>
            <a:endParaRPr lang="ru-RU" dirty="0"/>
          </a:p>
        </p:txBody>
      </p:sp>
      <p:pic>
        <p:nvPicPr>
          <p:cNvPr id="9218" name="Picture 2" descr="http://xn--55-8kcnhlwxhug3l.xn--p1ai/assets/images/yunyj-ekolo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216304"/>
            <a:ext cx="1532869" cy="2328446"/>
          </a:xfrm>
          <a:prstGeom prst="rect">
            <a:avLst/>
          </a:prstGeom>
          <a:noFill/>
        </p:spPr>
      </p:pic>
      <p:pic>
        <p:nvPicPr>
          <p:cNvPr id="9222" name="Picture 6" descr="http://actuall.ru/images/cover_large/880000231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1041">
            <a:off x="3340476" y="1190765"/>
            <a:ext cx="1785226" cy="2349673"/>
          </a:xfrm>
          <a:prstGeom prst="rect">
            <a:avLst/>
          </a:prstGeom>
          <a:noFill/>
        </p:spPr>
      </p:pic>
      <p:pic>
        <p:nvPicPr>
          <p:cNvPr id="9220" name="Picture 4" descr="https://www.litres.ru/static/bookimages/08/00/29/08002992.bin.dir/08002992.cover_max15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2514600"/>
            <a:ext cx="1295400" cy="1897558"/>
          </a:xfrm>
          <a:prstGeom prst="rect">
            <a:avLst/>
          </a:prstGeom>
          <a:noFill/>
        </p:spPr>
      </p:pic>
      <p:pic>
        <p:nvPicPr>
          <p:cNvPr id="9226" name="Picture 10" descr="http://skyclipart.ru/uploads/posts/2010-11/1289214506_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67448">
            <a:off x="7325424" y="1049182"/>
            <a:ext cx="1596498" cy="2286155"/>
          </a:xfrm>
          <a:prstGeom prst="rect">
            <a:avLst/>
          </a:prstGeom>
          <a:noFill/>
        </p:spPr>
      </p:pic>
      <p:pic>
        <p:nvPicPr>
          <p:cNvPr id="9228" name="Picture 12" descr="http://8detsad.ucoz.com/materialnot/746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72200" y="0"/>
            <a:ext cx="1447800" cy="1447800"/>
          </a:xfrm>
          <a:prstGeom prst="rect">
            <a:avLst/>
          </a:prstGeom>
          <a:noFill/>
        </p:spPr>
      </p:pic>
      <p:pic>
        <p:nvPicPr>
          <p:cNvPr id="9232" name="Picture 16" descr="https://teleporto.ru/images/detailed/8733/1007583697.jpg?t=143544788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43357" y="5562600"/>
            <a:ext cx="1600643" cy="1147890"/>
          </a:xfrm>
          <a:prstGeom prst="rect">
            <a:avLst/>
          </a:prstGeom>
          <a:noFill/>
        </p:spPr>
      </p:pic>
      <p:pic>
        <p:nvPicPr>
          <p:cNvPr id="9234" name="Picture 18" descr="http://www.uznaiki.ru/Knigi_dlya_detej/Knigi_na_kartone/images/Dikie-givotnie-(Obuchayushchie-kartochki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79914">
            <a:off x="6290405" y="5529679"/>
            <a:ext cx="1108156" cy="1078058"/>
          </a:xfrm>
          <a:prstGeom prst="rect">
            <a:avLst/>
          </a:prstGeom>
          <a:noFill/>
        </p:spPr>
      </p:pic>
      <p:pic>
        <p:nvPicPr>
          <p:cNvPr id="9236" name="Picture 20" descr="https://www.bookvoed.ru/files/1836/36/78/97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4572000"/>
            <a:ext cx="1606652" cy="2182952"/>
          </a:xfrm>
          <a:prstGeom prst="rect">
            <a:avLst/>
          </a:prstGeom>
          <a:noFill/>
        </p:spPr>
      </p:pic>
      <p:pic>
        <p:nvPicPr>
          <p:cNvPr id="20" name="Picture 14" descr="C:\Users\User\Desktop\2 мл.гр\фото разные\P1030404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752600" y="3657600"/>
            <a:ext cx="4140225" cy="30329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4" name="Picture 8" descr="http://ozon-st.cdn.ngenix.net/multimedia/1005627379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242156">
            <a:off x="5263513" y="1329110"/>
            <a:ext cx="1588965" cy="2138992"/>
          </a:xfrm>
          <a:prstGeom prst="rect">
            <a:avLst/>
          </a:prstGeom>
          <a:noFill/>
        </p:spPr>
      </p:pic>
      <p:pic>
        <p:nvPicPr>
          <p:cNvPr id="16" name="Picture 8" descr="330026694634_18-apr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867400" y="3352800"/>
            <a:ext cx="1479313" cy="1987012"/>
          </a:xfrm>
          <a:prstGeom prst="rect">
            <a:avLst/>
          </a:prstGeom>
          <a:noFill/>
        </p:spPr>
      </p:pic>
      <p:pic>
        <p:nvPicPr>
          <p:cNvPr id="17" name="Picture 14" descr="http://parfumeriyaopt.ru/images/skachat_knigu_unikalnaya_detskaya_akademiya_vsemoguschestva_49681_100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315200" y="3505200"/>
            <a:ext cx="1735733" cy="1897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1.wallpapersok.com/uploads/picture/354/228/228354/picture-228354.jpg?width=3696&amp;height=2400&amp;crop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" name="Picture 3" descr="C:\Users\User\Desktop\2 мл.гр\Новая папка\P10304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3400"/>
            <a:ext cx="4419600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228600" y="0"/>
            <a:ext cx="502951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Анализ внутренней среды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3" name="Picture 14" descr="C:\Users\User\Desktop\2 мл.гр\CАЙТ\P10301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57600"/>
            <a:ext cx="4607453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5410200" y="152400"/>
            <a:ext cx="3058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развивающие  уголки группы</a:t>
            </a:r>
            <a:endParaRPr lang="ru-RU" dirty="0"/>
          </a:p>
        </p:txBody>
      </p:sp>
      <p:pic>
        <p:nvPicPr>
          <p:cNvPr id="10" name="Picture 9" descr="G:\DCIM\103_PANA\P10305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57200"/>
            <a:ext cx="4572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P101026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00800" y="3847171"/>
            <a:ext cx="2743200" cy="30108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12" descr="C:\Users\User\Desktop\2 мл.гр\CАЙТ\P103013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4191000"/>
            <a:ext cx="1828800" cy="1882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1069</TotalTime>
  <Words>527</Words>
  <Application>Microsoft Office PowerPoint</Application>
  <PresentationFormat>Экран (4:3)</PresentationFormat>
  <Paragraphs>134</Paragraphs>
  <Slides>32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User</cp:lastModifiedBy>
  <cp:revision>115</cp:revision>
  <dcterms:created xsi:type="dcterms:W3CDTF">2017-10-02T07:31:29Z</dcterms:created>
  <dcterms:modified xsi:type="dcterms:W3CDTF">2022-09-14T03:48:56Z</dcterms:modified>
</cp:coreProperties>
</file>