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D3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3" d="100"/>
          <a:sy n="83" d="100"/>
        </p:scale>
        <p:origin x="-996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6AC84-D25D-4075-9281-DD6EA4435D8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8E1B69E-22E2-4D12-AD24-0B895A4E78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6AC84-D25D-4075-9281-DD6EA4435D8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1B69E-22E2-4D12-AD24-0B895A4E78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6AC84-D25D-4075-9281-DD6EA4435D8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1B69E-22E2-4D12-AD24-0B895A4E78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6AC84-D25D-4075-9281-DD6EA4435D8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8E1B69E-22E2-4D12-AD24-0B895A4E78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6AC84-D25D-4075-9281-DD6EA4435D8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1B69E-22E2-4D12-AD24-0B895A4E783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6AC84-D25D-4075-9281-DD6EA4435D8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1B69E-22E2-4D12-AD24-0B895A4E78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6AC84-D25D-4075-9281-DD6EA4435D8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8E1B69E-22E2-4D12-AD24-0B895A4E783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6AC84-D25D-4075-9281-DD6EA4435D8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1B69E-22E2-4D12-AD24-0B895A4E78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6AC84-D25D-4075-9281-DD6EA4435D8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1B69E-22E2-4D12-AD24-0B895A4E78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6AC84-D25D-4075-9281-DD6EA4435D8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1B69E-22E2-4D12-AD24-0B895A4E78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6AC84-D25D-4075-9281-DD6EA4435D8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1B69E-22E2-4D12-AD24-0B895A4E783B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F86AC84-D25D-4075-9281-DD6EA4435D88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8E1B69E-22E2-4D12-AD24-0B895A4E783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77688" y="404664"/>
            <a:ext cx="8686800" cy="5132040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Купить можно много: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Игрушку, компьютер,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Смешного бульдога,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Стремительный скутер,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Коралловый остров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(Хоть это и сложно),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Но только здоровье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Купить невозможно.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Оно нам по жизни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Всегда пригодится.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Заботливо надо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К нему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относиться.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204864"/>
            <a:ext cx="4608512" cy="3816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078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4051920"/>
          </a:xfrm>
        </p:spPr>
        <p:txBody>
          <a:bodyPr>
            <a:noAutofit/>
          </a:bodyPr>
          <a:lstStyle/>
          <a:p>
            <a:r>
              <a:rPr lang="ru-RU" sz="2800" b="1" dirty="0">
                <a:effectLst/>
                <a:latin typeface="Times New Roman"/>
                <a:ea typeface="Times New Roman"/>
              </a:rPr>
              <a:t>будущее за молодым поколением. Только здоровый человек с хорошим самочувствием, оптимизмом и высокой работоспособностью способен активно жить, успешно преодолевать жизненные трудности.</a:t>
            </a:r>
            <a:br>
              <a:rPr lang="ru-RU" sz="2800" b="1" dirty="0">
                <a:effectLst/>
                <a:latin typeface="Times New Roman"/>
                <a:ea typeface="Times New Roman"/>
              </a:rPr>
            </a:b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51720" y="3717032"/>
            <a:ext cx="4896544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атематика 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может помочь сохранить и укрепить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здоровье</a:t>
            </a:r>
            <a:r>
              <a:rPr lang="ru-RU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31836"/>
            <a:ext cx="1872208" cy="2166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337039"/>
            <a:ext cx="2051720" cy="1828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627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799" y="541292"/>
            <a:ext cx="8686800" cy="5924128"/>
          </a:xfrm>
        </p:spPr>
        <p:txBody>
          <a:bodyPr>
            <a:normAutofit/>
          </a:bodyPr>
          <a:lstStyle/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635896" y="2132856"/>
            <a:ext cx="1728192" cy="151216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Здоровый образ жизни – это…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79512" y="858416"/>
            <a:ext cx="3312368" cy="940621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rgbClr val="C00000"/>
                </a:solidFill>
                <a:latin typeface="Times New Roman"/>
                <a:ea typeface="Calibri"/>
              </a:rPr>
              <a:t>((</a:t>
            </a:r>
            <a:r>
              <a:rPr lang="ru-RU" sz="1400" b="1" dirty="0">
                <a:solidFill>
                  <a:srgbClr val="C00000"/>
                </a:solidFill>
                <a:latin typeface="Times New Roman"/>
                <a:ea typeface="Calibri"/>
              </a:rPr>
              <a:t>525 - 103) – (263 + 119</a:t>
            </a:r>
            <a:r>
              <a:rPr lang="ru-RU" sz="1400" b="1" dirty="0" smtClean="0">
                <a:solidFill>
                  <a:srgbClr val="C00000"/>
                </a:solidFill>
                <a:latin typeface="Times New Roman"/>
                <a:ea typeface="Calibri"/>
              </a:rPr>
              <a:t>)) </a:t>
            </a:r>
            <a:r>
              <a:rPr lang="ru-RU" sz="1400" b="1" dirty="0">
                <a:solidFill>
                  <a:srgbClr val="C00000"/>
                </a:solidFill>
                <a:latin typeface="Times New Roman"/>
                <a:ea typeface="Calibri"/>
              </a:rPr>
              <a:t>: 8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652120" y="1814164"/>
            <a:ext cx="3240360" cy="1231992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80340" algn="ctr">
              <a:lnSpc>
                <a:spcPct val="150000"/>
              </a:lnSpc>
              <a:spcAft>
                <a:spcPts val="0"/>
              </a:spcAft>
            </a:pPr>
            <a:r>
              <a:rPr lang="ru-RU" sz="11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В соревнованиях участвовало 16 семей, в каждой папа, мама и трое детей. Сколько человек участвовало в соревнованиях?</a:t>
            </a:r>
            <a:endParaRPr lang="ru-RU" sz="1100" b="1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957193" y="3284984"/>
            <a:ext cx="3935288" cy="1512167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80340" algn="ctr">
              <a:lnSpc>
                <a:spcPct val="150000"/>
              </a:lnSpc>
              <a:spcAft>
                <a:spcPts val="0"/>
              </a:spcAft>
            </a:pPr>
            <a:r>
              <a:rPr lang="en-US" sz="12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C </a:t>
            </a:r>
            <a:r>
              <a:rPr lang="ru-RU" sz="12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каждой выкуренной сигаретой курильщик получает 2 мг никотина. Сколько никотина получит человек, выкуривший пачку сигарет (в пачке 20 сигарет)?</a:t>
            </a:r>
            <a:endParaRPr lang="ru-RU" sz="1200" b="1" dirty="0">
              <a:solidFill>
                <a:schemeClr val="tx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957192" y="4869160"/>
            <a:ext cx="3575248" cy="1224136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80340" algn="ctr">
              <a:lnSpc>
                <a:spcPct val="150000"/>
              </a:lnSpc>
              <a:spcAft>
                <a:spcPts val="0"/>
              </a:spcAft>
            </a:pPr>
            <a:r>
              <a:rPr lang="ru-RU" sz="14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Бегун пробежал 1000 м за 4 мин. Сколько метров он пробежит за 9 мин?</a:t>
            </a:r>
            <a:endParaRPr lang="ru-RU" sz="1400" b="1" dirty="0">
              <a:solidFill>
                <a:schemeClr val="tx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833864" y="1799037"/>
            <a:ext cx="2876871" cy="114687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80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Психологический микроклимат семьи</a:t>
            </a: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364088" y="4869160"/>
            <a:ext cx="3168352" cy="120829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2250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Двигательная активность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57808" y="2430160"/>
            <a:ext cx="3312368" cy="137318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Кофе и чёрный чай содержат кофеин. В одной чашке его около 150 мг, в чае его 1/3. сколько мг кофеина содержится в чае?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716832" y="4339385"/>
            <a:ext cx="3130624" cy="1524760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пожевать дольку чеснока 1/20 часа, то во рту не останется микробов. Сколько секунд составляет это время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635896" y="404665"/>
            <a:ext cx="3384376" cy="1394372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rgbClr val="C00000"/>
                </a:solidFill>
                <a:latin typeface="Times New Roman"/>
                <a:ea typeface="Calibri"/>
              </a:rPr>
              <a:t>Учёные подсчитали, что в 1 г грязи из-под ногтей содержится 38000000 микробов. Чтобы заболеть достаточно проглотить в 1000 раз меньше микробов. Сколько микробов достаточно проглотить, чтобы заболеть?</a:t>
            </a:r>
            <a:r>
              <a:rPr lang="ru-RU" sz="1100" dirty="0">
                <a:latin typeface="Times New Roman"/>
                <a:ea typeface="Calibri"/>
              </a:rPr>
              <a:t>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7-конечная звезда 13"/>
          <p:cNvSpPr/>
          <p:nvPr/>
        </p:nvSpPr>
        <p:spPr>
          <a:xfrm>
            <a:off x="571527" y="568865"/>
            <a:ext cx="2736304" cy="1368152"/>
          </a:xfrm>
          <a:prstGeom prst="star7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полноценное питание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4000395" y="583464"/>
            <a:ext cx="2783160" cy="1108064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38000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Пребывание на свежем воздухе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414391" y="3429000"/>
            <a:ext cx="3296343" cy="1183998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Гигиенические условия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174032" y="4509119"/>
            <a:ext cx="2541984" cy="135502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180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Рациональный режим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125519" y="2383488"/>
            <a:ext cx="3265512" cy="1430867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Профилактика курения, алкоголизма,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спида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713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2616" y="692696"/>
            <a:ext cx="8686800" cy="54006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Математика  и Здоровое  питание</a:t>
            </a:r>
            <a:r>
              <a:rPr lang="ru-RU" sz="1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Соль играет важную роль в жизнедеятельности организма. В теле человека, весящего 70 кг, содержится </a:t>
            </a:r>
            <a:r>
              <a:rPr lang="en-US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соли.</a:t>
            </a:r>
            <a:b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+mn-lt"/>
                <a:cs typeface="Times New Roman" pitchFamily="18" charset="0"/>
              </a:rPr>
              <a:t>4</a:t>
            </a:r>
            <a:r>
              <a:rPr lang="en-US" sz="1800" b="1" dirty="0" smtClean="0">
                <a:solidFill>
                  <a:srgbClr val="0070C0"/>
                </a:solidFill>
                <a:latin typeface="+mn-lt"/>
                <a:cs typeface="Times New Roman" pitchFamily="18" charset="0"/>
              </a:rPr>
              <a:t>a * (35kd) </a:t>
            </a:r>
            <a:r>
              <a:rPr lang="en-US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Молочный коктейль, порция 250 грамм (определить массу компонентов)</a:t>
            </a:r>
            <a:b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Молоко – 60%</a:t>
            </a:r>
            <a:b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Апельсиновый сок – 0,2 части</a:t>
            </a:r>
            <a:b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малиновый сироп – 0,2 части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ятно 1 2"/>
          <p:cNvSpPr/>
          <p:nvPr/>
        </p:nvSpPr>
        <p:spPr>
          <a:xfrm>
            <a:off x="1907704" y="2722066"/>
            <a:ext cx="1728192" cy="1224136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chemeClr val="tx1"/>
                </a:solidFill>
              </a:rPr>
              <a:t>140</a:t>
            </a:r>
            <a:r>
              <a:rPr lang="en-US" b="1" dirty="0" smtClean="0">
                <a:solidFill>
                  <a:schemeClr val="tx1"/>
                </a:solidFill>
              </a:rPr>
              <a:t>akd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Двойная стрелка влево/вправо 3"/>
          <p:cNvSpPr/>
          <p:nvPr/>
        </p:nvSpPr>
        <p:spPr>
          <a:xfrm>
            <a:off x="6597920" y="2276872"/>
            <a:ext cx="1368152" cy="602356"/>
          </a:xfrm>
          <a:prstGeom prst="left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140</a:t>
            </a:r>
            <a:r>
              <a:rPr lang="ru-RU" b="1" dirty="0" smtClean="0">
                <a:solidFill>
                  <a:schemeClr val="tx1"/>
                </a:solidFill>
              </a:rPr>
              <a:t> г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http://cs6.pikabu.ru/post_img/2015/01/28/5/1422426876_421842363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538" y="4986008"/>
            <a:ext cx="1496605" cy="1179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4371539" y="5063891"/>
            <a:ext cx="776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150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://f.mypage.ru/f0c67037c2860623291404c53a5ec8d0_3a522a8c866db1e354c5887fa5c0cafa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5" y="4878724"/>
            <a:ext cx="1368153" cy="1115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>
            <a:off x="6921956" y="5048496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https://mircocktails.ru/wp-content/uploads/2019/02/Malinovyj-sirop-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5490064"/>
            <a:ext cx="1368152" cy="1008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TextBox 10"/>
          <p:cNvSpPr txBox="1"/>
          <p:nvPr/>
        </p:nvSpPr>
        <p:spPr>
          <a:xfrm>
            <a:off x="1619672" y="5426411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13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246" y="-537190"/>
            <a:ext cx="8686800" cy="261176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Математика и витамины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49 (3),с.16   ; № 50 (2),с.17 .  Разложите на множители: 0,2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k+0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,4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      70р-140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  200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c+300ck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s://otravlenienet.ru/wp-content/uploads/2017/01/02-1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556792"/>
            <a:ext cx="2592287" cy="14401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6-конечная звезда 3"/>
          <p:cNvSpPr/>
          <p:nvPr/>
        </p:nvSpPr>
        <p:spPr>
          <a:xfrm>
            <a:off x="3491880" y="1700808"/>
            <a:ext cx="1224136" cy="1152128"/>
          </a:xfrm>
          <a:prstGeom prst="star6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мг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s://cloud.prezentacii.org/18/11/98062/images/screen1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3458716"/>
            <a:ext cx="2592287" cy="1485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6-конечная звезда 6"/>
          <p:cNvSpPr/>
          <p:nvPr/>
        </p:nvSpPr>
        <p:spPr>
          <a:xfrm>
            <a:off x="3491880" y="3458716"/>
            <a:ext cx="1440160" cy="1266428"/>
          </a:xfrm>
          <a:prstGeom prst="star6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0,2 мг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Users\ANDREI\Desktop\4c868faf2af296240f6e3adf8a9d8939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157192"/>
            <a:ext cx="2520278" cy="1440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6-конечная звезда 8"/>
          <p:cNvSpPr/>
          <p:nvPr/>
        </p:nvSpPr>
        <p:spPr>
          <a:xfrm>
            <a:off x="3779912" y="5157192"/>
            <a:ext cx="1440160" cy="1346448"/>
          </a:xfrm>
          <a:prstGeom prst="star6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70 – 100 мг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5580112" y="1556792"/>
            <a:ext cx="3024336" cy="1033272"/>
          </a:xfrm>
          <a:prstGeom prst="horizontalScroll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будешь есть морковку, будешь бегать стометровку!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5868144" y="2590064"/>
            <a:ext cx="2736304" cy="1033272"/>
          </a:xfrm>
          <a:prstGeom prst="horizontalScrol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съешь ты огурец, будешь просто молодец!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5364088" y="3792422"/>
            <a:ext cx="2736304" cy="1033272"/>
          </a:xfrm>
          <a:prstGeom prst="horizontalScroll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Положи лимончик в чай – выпей витаминный рай!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5868144" y="5016598"/>
            <a:ext cx="2736304" cy="1033272"/>
          </a:xfrm>
          <a:prstGeom prst="horizontalScroll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Овощи и фрукты – самые витаминные продукты!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6378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6" grpId="0" animBg="1"/>
      <p:bldP spid="11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s://ds05.infourok.ru/uploads/ex/1257/0009c2ce-afef957b/img15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568952" cy="5904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зарядка - Бим-бом(минус)_(audiohunt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40352" y="765106"/>
            <a:ext cx="609600" cy="60960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10859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6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5445224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Математика и вредные привычки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Некоторые зарубежные фирмы за одну и ту же работу курильщикам устанавливают заработную плату на                            ниже, чем некурящим.</a:t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409,с.78</a:t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2)По информации Всемирной Организации Здравоохранения, в России курят более 3000000 подростков: 2,5 млн юношей и 0,5 млн девушек. </a:t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Задача: каждая сигарета сокращает жизнь человека на 5 минут, а если человек выкуривает в день пачку сигарет (20 сигарет), то его жизнь сокращается в день на 100 минут, в месяц на 50 часов, в год на 25 суток. Продолжительность жизни 70 лет. Сколько лет теряет человек из-за привычки курить?</a:t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Решение. 1)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Круглая лента лицом вниз 2"/>
          <p:cNvSpPr/>
          <p:nvPr/>
        </p:nvSpPr>
        <p:spPr>
          <a:xfrm>
            <a:off x="1619672" y="1988840"/>
            <a:ext cx="1944216" cy="758952"/>
          </a:xfrm>
          <a:prstGeom prst="ellipseRibb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 15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572000" y="1484784"/>
            <a:ext cx="1008112" cy="72008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15%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611560" y="5463516"/>
            <a:ext cx="1980220" cy="773796"/>
          </a:xfrm>
          <a:prstGeom prst="flowChartAlternate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1)   5*20=100 мин. в день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3995936" y="5013176"/>
            <a:ext cx="2448272" cy="576064"/>
          </a:xfrm>
          <a:prstGeom prst="flowChartAlternate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100*30=3000мин.= 50 часов в месяц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732240" y="5013176"/>
            <a:ext cx="2160240" cy="75666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50*12 =600 часов = 25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суток в </a:t>
            </a:r>
            <a:r>
              <a:rPr lang="ru-RU" sz="1600" b="1" dirty="0">
                <a:solidFill>
                  <a:schemeClr val="tx1"/>
                </a:solidFill>
              </a:rPr>
              <a:t>год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59832" y="5769840"/>
            <a:ext cx="3672408" cy="899520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7030A0"/>
                </a:solidFill>
              </a:rPr>
              <a:t>4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 25 *70 = 1750суток =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 лет 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жизни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теряет человек из - 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 привычки курить.</a:t>
            </a:r>
          </a:p>
        </p:txBody>
      </p:sp>
    </p:spTree>
    <p:extLst>
      <p:ext uri="{BB962C8B-B14F-4D97-AF65-F5344CB8AC3E}">
        <p14:creationId xmlns:p14="http://schemas.microsoft.com/office/powerpoint/2010/main" val="310474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4" grpId="0" animBg="1"/>
      <p:bldP spid="6" grpId="0" animBg="1"/>
      <p:bldP spid="8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76672"/>
            <a:ext cx="8686800" cy="5616624"/>
          </a:xfrm>
        </p:spPr>
        <p:txBody>
          <a:bodyPr>
            <a:no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Математика и здоровый образ жизни.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Вратарская хоккейная экипировка существенно отличается от снаряжения полевого игрока и весит в 2 раза больше. Вратарю нужны специальная вратарская клюшка и вратарские коньки, защитная маска и шлем («вратарская клетка»), защита для горла («ошейник»), нагрудник, бандаж, спортивные шорты, блин (широкая вратарская перчатка), ловушка и щитки.</a:t>
            </a:r>
            <a:b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Узнайте вес экипировки вратаря, решив пример:</a:t>
            </a:r>
            <a:b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5,2 · 5,1 + (34,1 – 23,66) : 3 </a:t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Чтобы быть здоровым, нужно заниматься спортом. Сколько часов в день катается Марина на велосипеде, если она проезжает ежедневно 35 км со скоростью 7 км/ч?  Езда на велосипеде укрепляет мышцы спины и ног, делает тело крепким и выносливым.</a:t>
            </a:r>
            <a:b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ятно 2 2"/>
          <p:cNvSpPr/>
          <p:nvPr/>
        </p:nvSpPr>
        <p:spPr>
          <a:xfrm>
            <a:off x="611560" y="3280400"/>
            <a:ext cx="1728192" cy="914400"/>
          </a:xfrm>
          <a:prstGeom prst="irregularSeal2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10,44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" name="Пятно 1 3"/>
          <p:cNvSpPr/>
          <p:nvPr/>
        </p:nvSpPr>
        <p:spPr>
          <a:xfrm>
            <a:off x="3203848" y="2924944"/>
            <a:ext cx="1584176" cy="1123558"/>
          </a:xfrm>
          <a:prstGeom prst="irregularSeal1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3,48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Пятно 1 4"/>
          <p:cNvSpPr/>
          <p:nvPr/>
        </p:nvSpPr>
        <p:spPr>
          <a:xfrm>
            <a:off x="5442942" y="2924944"/>
            <a:ext cx="1649338" cy="1123558"/>
          </a:xfrm>
          <a:prstGeom prst="irregularSeal1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26,52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668344" y="3212976"/>
            <a:ext cx="1202432" cy="914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30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229200"/>
            <a:ext cx="2016224" cy="12961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419960" y="6111998"/>
            <a:ext cx="7280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5ч.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971600" y="5595362"/>
            <a:ext cx="3168352" cy="929982"/>
          </a:xfrm>
          <a:prstGeom prst="horizontalScroll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Катайтесь на здоровье!</a:t>
            </a:r>
            <a:b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481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60648"/>
            <a:ext cx="8686800" cy="504056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effectLst/>
                <a:latin typeface="Times New Roman" pitchFamily="18" charset="0"/>
                <a:cs typeface="Times New Roman" pitchFamily="18" charset="0"/>
              </a:rPr>
              <a:t>Математика </a:t>
            </a:r>
            <a:r>
              <a:rPr lang="ru-RU" sz="3200" b="1" dirty="0">
                <a:effectLst/>
                <a:latin typeface="Times New Roman" pitchFamily="18" charset="0"/>
                <a:cs typeface="Times New Roman" pitchFamily="18" charset="0"/>
              </a:rPr>
              <a:t>и знание своего </a:t>
            </a:r>
            <a:r>
              <a:rPr lang="ru-RU" sz="3200" b="1" dirty="0" smtClean="0">
                <a:effectLst/>
                <a:latin typeface="Times New Roman" pitchFamily="18" charset="0"/>
                <a:cs typeface="Times New Roman" pitchFamily="18" charset="0"/>
              </a:rPr>
              <a:t>тела</a:t>
            </a:r>
            <a:br>
              <a:rPr lang="ru-RU" sz="32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занятиях кружка по биологии старшеклассники изучали тему “Клетка”. И узнали, что одна клетка кожи живет 1 месяц (30 дней), потом отпадает и ее заменяет новая. Сколько клеток сменится одна за другой на одном и том же месте за всю жизнь мужчины, если продолжительность его жизни составляет 60 </a:t>
            </a:r>
            <a:r>
              <a:rPr lang="ru-RU" sz="1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лет?</a:t>
            </a:r>
            <a:r>
              <a:rPr lang="ru-RU" sz="1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Длина </a:t>
            </a:r>
            <a:r>
              <a:rPr lang="ru-RU" sz="16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новорождённого детёныша дельфина 150 - 155 см, а новорождённого ребёнка на 1 м меньше. Во сколько раз меньше новорождённый ребёнок, чем </a:t>
            </a:r>
            <a:r>
              <a:rPr lang="ru-RU" sz="1600" b="1" dirty="0" err="1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дельфинёнок</a:t>
            </a:r>
            <a:r>
              <a:rPr lang="ru-RU" sz="16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sz="16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1400" b="1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132856"/>
            <a:ext cx="2664296" cy="1485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99792" y="3356992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720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941168"/>
            <a:ext cx="2639605" cy="15685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941168"/>
            <a:ext cx="2664296" cy="15685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3707904" y="5157192"/>
            <a:ext cx="2108232" cy="102546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3 раза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253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332656"/>
            <a:ext cx="8686800" cy="576064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Математика и экология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Каждый год на человека приходится 350 кг вредных веществ.</a:t>
            </a:r>
            <a:b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Сколько кг вредных веществ приходится на жителей нашего  села, если в нём проживает 437 человек?</a:t>
            </a:r>
            <a:b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нашем селе </a:t>
            </a:r>
            <a:r>
              <a:rPr lang="ru-RU" sz="18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Меньшиково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живёт 437 </a:t>
            </a: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человек. Представим, что каждый из них, побывав в соседнем лесу, бросит там пакетик из-под чипсов и пластиковую бутылку. Сколько всего пакетов и бутылок будет под каждым деревом, если в лесу 100 елей, 100 берёз, 100 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осин. </a:t>
            </a:r>
            <a:endParaRPr lang="ru-RU" sz="1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Двойная волна 2"/>
          <p:cNvSpPr/>
          <p:nvPr/>
        </p:nvSpPr>
        <p:spPr>
          <a:xfrm>
            <a:off x="689308" y="2276872"/>
            <a:ext cx="3384376" cy="1130424"/>
          </a:xfrm>
          <a:prstGeom prst="doubleWav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350 * 437 = 152950 кг =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152,9 т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724128" y="5566350"/>
            <a:ext cx="1944216" cy="914400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Примерно 3 штуки мусора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972" y="2132856"/>
            <a:ext cx="2777451" cy="19442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18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796</TotalTime>
  <Words>370</Words>
  <Application>Microsoft Office PowerPoint</Application>
  <PresentationFormat>Экран (4:3)</PresentationFormat>
  <Paragraphs>59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Купить можно много: Игрушку, компьютер, Смешного бульдога, Стремительный скутер, Коралловый остров (Хоть это и сложно), Но только здоровье Купить невозможно.  Оно нам по жизни Всегда пригодится. Заботливо надо К нему относиться.</vt:lpstr>
      <vt:lpstr>Презентация PowerPoint</vt:lpstr>
      <vt:lpstr>Математика  и Здоровое  питание Соль играет важную роль в жизнедеятельности организма. В теле человека, весящего 70 кг, содержится                                 соли. 4a * (35kd) =    Молочный коктейль, порция 250 грамм (определить массу компонентов) Молоко – 60% Апельсиновый сок – 0,2 части малиновый сироп – 0,2 части</vt:lpstr>
      <vt:lpstr>Математика и витамины  № 49 (3),с.16   ; № 50 (2),с.17 .  Разложите на множители: 0,2k+0,4c;      70р-140d;  200c+300ck</vt:lpstr>
      <vt:lpstr>Презентация PowerPoint</vt:lpstr>
      <vt:lpstr>Математика и вредные привычки 1) Некоторые зарубежные фирмы за одну и ту же работу курильщикам устанавливают заработную плату на                            ниже, чем некурящим. № 409,с.78   2)По информации Всемирной Организации Здравоохранения, в России курят более 3000000 подростков: 2,5 млн юношей и 0,5 млн девушек.  Задача: каждая сигарета сокращает жизнь человека на 5 минут, а если человек выкуривает в день пачку сигарет (20 сигарет), то его жизнь сокращается в день на 100 минут, в месяц на 50 часов, в год на 25 суток. Продолжительность жизни 70 лет. Сколько лет теряет человек из-за привычки курить? Решение. 1) </vt:lpstr>
      <vt:lpstr>     Математика и здоровый образ жизни.   Вратарская хоккейная экипировка существенно отличается от снаряжения полевого игрока и весит в 2 раза больше. Вратарю нужны специальная вратарская клюшка и вратарские коньки, защитная маска и шлем («вратарская клетка»), защита для горла («ошейник»), нагрудник, бандаж, спортивные шорты, блин (широкая вратарская перчатка), ловушка и щитки. Узнайте вес экипировки вратаря, решив пример:  5,2 · 5,1 + (34,1 – 23,66) : 3        Чтобы быть здоровым, нужно заниматься спортом. Сколько часов в день катается Марина на велосипеде, если она проезжает ежедневно 35 км со скоростью 7 км/ч?  Езда на велосипеде укрепляет мышцы спины и ног, делает тело крепким и выносливым.       </vt:lpstr>
      <vt:lpstr>Математика и знание своего тела  На занятиях кружка по биологии старшеклассники изучали тему “Клетка”. И узнали, что одна клетка кожи живет 1 месяц (30 дней), потом отпадает и ее заменяет новая. Сколько клеток сменится одна за другой на одном и том же месте за всю жизнь мужчины, если продолжительность его жизни составляет 60 лет?            Длина новорождённого детёныша дельфина 150 - 155 см, а новорождённого ребёнка на 1 м меньше. Во сколько раз меньше новорождённый ребёнок, чем дельфинёнок?  </vt:lpstr>
      <vt:lpstr>Математика и экология Каждый год на человека приходится 350 кг вредных веществ. Сколько кг вредных веществ приходится на жителей нашего  села, если в нём проживает 437 человек?          В нашем селе Меньшиково живёт 437 человек. Представим, что каждый из них, побывав в соседнем лесу, бросит там пакетик из-под чипсов и пластиковую бутылку. Сколько всего пакетов и бутылок будет под каждым деревом, если в лесу 100 елей, 100 берёз, 100 осин. </vt:lpstr>
      <vt:lpstr>будущее за молодым поколением. Только здоровый человек с хорошим самочувствием, оптимизмом и высокой работоспособностью способен активно жить, успешно преодолевать жизненные трудности. 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ANDREI</dc:creator>
  <cp:lastModifiedBy>ANDREI</cp:lastModifiedBy>
  <cp:revision>59</cp:revision>
  <dcterms:created xsi:type="dcterms:W3CDTF">2021-06-21T05:13:17Z</dcterms:created>
  <dcterms:modified xsi:type="dcterms:W3CDTF">2022-03-25T06:15:41Z</dcterms:modified>
</cp:coreProperties>
</file>