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1C3F-71EB-4F14-A7B2-D181184EA815}" type="datetimeFigureOut">
              <a:rPr lang="ru-RU" smtClean="0"/>
              <a:t>01.03.2026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174D4-D5D2-4707-BD62-9B0E8AB71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861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1C3F-71EB-4F14-A7B2-D181184EA815}" type="datetimeFigureOut">
              <a:rPr lang="ru-RU" smtClean="0"/>
              <a:t>01.03.2026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174D4-D5D2-4707-BD62-9B0E8AB71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503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1C3F-71EB-4F14-A7B2-D181184EA815}" type="datetimeFigureOut">
              <a:rPr lang="ru-RU" smtClean="0"/>
              <a:t>01.03.2026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174D4-D5D2-4707-BD62-9B0E8AB71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868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1C3F-71EB-4F14-A7B2-D181184EA815}" type="datetimeFigureOut">
              <a:rPr lang="ru-RU" smtClean="0"/>
              <a:t>01.03.2026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174D4-D5D2-4707-BD62-9B0E8AB71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72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1C3F-71EB-4F14-A7B2-D181184EA815}" type="datetimeFigureOut">
              <a:rPr lang="ru-RU" smtClean="0"/>
              <a:t>01.03.2026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174D4-D5D2-4707-BD62-9B0E8AB71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528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1C3F-71EB-4F14-A7B2-D181184EA815}" type="datetimeFigureOut">
              <a:rPr lang="ru-RU" smtClean="0"/>
              <a:t>01.03.2026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174D4-D5D2-4707-BD62-9B0E8AB71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951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1C3F-71EB-4F14-A7B2-D181184EA815}" type="datetimeFigureOut">
              <a:rPr lang="ru-RU" smtClean="0"/>
              <a:t>01.03.2026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174D4-D5D2-4707-BD62-9B0E8AB71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894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1C3F-71EB-4F14-A7B2-D181184EA815}" type="datetimeFigureOut">
              <a:rPr lang="ru-RU" smtClean="0"/>
              <a:t>01.03.2026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174D4-D5D2-4707-BD62-9B0E8AB71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605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1C3F-71EB-4F14-A7B2-D181184EA815}" type="datetimeFigureOut">
              <a:rPr lang="ru-RU" smtClean="0"/>
              <a:t>01.03.2026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174D4-D5D2-4707-BD62-9B0E8AB71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715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1C3F-71EB-4F14-A7B2-D181184EA815}" type="datetimeFigureOut">
              <a:rPr lang="ru-RU" smtClean="0"/>
              <a:t>01.03.2026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174D4-D5D2-4707-BD62-9B0E8AB71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446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1C3F-71EB-4F14-A7B2-D181184EA815}" type="datetimeFigureOut">
              <a:rPr lang="ru-RU" smtClean="0"/>
              <a:t>01.03.2026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6174D4-D5D2-4707-BD62-9B0E8AB71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018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A1C3F-71EB-4F14-A7B2-D181184EA815}" type="datetimeFigureOut">
              <a:rPr lang="ru-RU" smtClean="0"/>
              <a:t>01.03.2026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6174D4-D5D2-4707-BD62-9B0E8AB715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064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24861" y="-1968373"/>
            <a:ext cx="5130407" cy="9120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72431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28669" y="-1195842"/>
            <a:ext cx="6719489" cy="9111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16012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11088" y="0"/>
            <a:ext cx="6813076" cy="681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76940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00163" y="-1111522"/>
            <a:ext cx="6543674" cy="9143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3181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65312" y="-1120687"/>
            <a:ext cx="6813375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76438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48252" y="-520669"/>
            <a:ext cx="6843034" cy="7884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585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68633" y="-972489"/>
            <a:ext cx="6534726" cy="8712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86485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043608" y="11518"/>
            <a:ext cx="6846482" cy="6846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70438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28066" y="-1030552"/>
            <a:ext cx="6723366" cy="896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35306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90" y="3573016"/>
            <a:ext cx="8450263" cy="268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539552" y="332656"/>
            <a:ext cx="8424936" cy="266429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7921" y="4346128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dirty="0" smtClean="0">
                <a:latin typeface="Arial Black" pitchFamily="34" charset="0"/>
                <a:ea typeface="Calibri"/>
                <a:cs typeface="Times New Roman"/>
              </a:rPr>
              <a:t>платье-рубашка</a:t>
            </a:r>
            <a:endParaRPr lang="ru-RU" sz="6600" dirty="0">
              <a:latin typeface="Arial Black" pitchFamily="34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700653" y="124570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smtClean="0">
                <a:latin typeface="Arial Black" pitchFamily="34" charset="0"/>
                <a:ea typeface="Calibri"/>
                <a:cs typeface="Times New Roman"/>
              </a:rPr>
              <a:t>платье-футляр</a:t>
            </a:r>
            <a:endParaRPr lang="ru-RU" sz="66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552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90" y="3573016"/>
            <a:ext cx="8450263" cy="268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539552" y="332656"/>
            <a:ext cx="8424936" cy="266429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7921" y="4346128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dirty="0" smtClean="0">
                <a:latin typeface="Arial Black" pitchFamily="34" charset="0"/>
                <a:ea typeface="Calibri"/>
                <a:cs typeface="Times New Roman"/>
              </a:rPr>
              <a:t>платье-баллон</a:t>
            </a:r>
            <a:endParaRPr lang="ru-RU" sz="6600" dirty="0">
              <a:latin typeface="Arial Black" pitchFamily="34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700653" y="124570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 smtClean="0">
                <a:latin typeface="Arial Black" pitchFamily="34" charset="0"/>
                <a:ea typeface="Calibri"/>
                <a:cs typeface="Times New Roman"/>
              </a:rPr>
              <a:t>платье-поло</a:t>
            </a:r>
            <a:endParaRPr lang="ru-RU" sz="66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693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Администратор\Desktop\0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00137"/>
            <a:ext cx="3476625" cy="465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1093787"/>
            <a:ext cx="3475037" cy="466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33120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90" y="3573016"/>
            <a:ext cx="8450263" cy="268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539552" y="332656"/>
            <a:ext cx="8424936" cy="266429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7921" y="4346128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dirty="0" smtClean="0">
                <a:latin typeface="Arial Black" pitchFamily="34" charset="0"/>
                <a:ea typeface="Calibri"/>
                <a:cs typeface="Times New Roman"/>
              </a:rPr>
              <a:t>платье-кимоно</a:t>
            </a:r>
            <a:endParaRPr lang="ru-RU" sz="6600" dirty="0">
              <a:latin typeface="Arial Black" pitchFamily="34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700653" y="124570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 smtClean="0">
                <a:latin typeface="Arial Black" pitchFamily="34" charset="0"/>
                <a:ea typeface="Calibri"/>
                <a:cs typeface="Times New Roman"/>
              </a:rPr>
              <a:t>платье-</a:t>
            </a:r>
            <a:r>
              <a:rPr lang="ru-RU" sz="6600" dirty="0" err="1" smtClean="0">
                <a:latin typeface="Arial Black" pitchFamily="34" charset="0"/>
                <a:ea typeface="Calibri"/>
                <a:cs typeface="Times New Roman"/>
              </a:rPr>
              <a:t>беби</a:t>
            </a:r>
            <a:r>
              <a:rPr lang="ru-RU" sz="6600" dirty="0" smtClean="0">
                <a:latin typeface="Arial Black" pitchFamily="34" charset="0"/>
                <a:ea typeface="Calibri"/>
                <a:cs typeface="Times New Roman"/>
              </a:rPr>
              <a:t>-</a:t>
            </a:r>
            <a:r>
              <a:rPr lang="ru-RU" sz="6600" dirty="0" err="1" smtClean="0">
                <a:latin typeface="Arial Black" pitchFamily="34" charset="0"/>
                <a:ea typeface="Calibri"/>
                <a:cs typeface="Times New Roman"/>
              </a:rPr>
              <a:t>долл</a:t>
            </a:r>
            <a:endParaRPr lang="ru-RU" sz="66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5708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90" y="3573016"/>
            <a:ext cx="8450263" cy="268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539552" y="332656"/>
            <a:ext cx="8424936" cy="266429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7921" y="4346128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dirty="0" smtClean="0">
                <a:latin typeface="Arial Black" pitchFamily="34" charset="0"/>
                <a:ea typeface="Calibri"/>
                <a:cs typeface="Times New Roman"/>
              </a:rPr>
              <a:t>платье-пачка</a:t>
            </a:r>
            <a:endParaRPr lang="ru-RU" sz="6600" dirty="0">
              <a:latin typeface="Arial Black" pitchFamily="34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700653" y="124570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 smtClean="0">
                <a:latin typeface="Arial Black" pitchFamily="34" charset="0"/>
                <a:ea typeface="Calibri"/>
                <a:cs typeface="Times New Roman"/>
              </a:rPr>
              <a:t>Платье с запахом</a:t>
            </a:r>
            <a:endParaRPr lang="ru-RU" sz="66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6843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539552" y="332656"/>
            <a:ext cx="8424936" cy="266429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700653" y="124570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 smtClean="0">
                <a:latin typeface="Arial Black" pitchFamily="34" charset="0"/>
                <a:ea typeface="Calibri"/>
                <a:cs typeface="Times New Roman"/>
              </a:rPr>
              <a:t>Платье-сарафан</a:t>
            </a:r>
            <a:endParaRPr lang="ru-RU" sz="66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57133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ердце 2"/>
          <p:cNvSpPr/>
          <p:nvPr/>
        </p:nvSpPr>
        <p:spPr>
          <a:xfrm>
            <a:off x="1043608" y="695844"/>
            <a:ext cx="7488832" cy="5688632"/>
          </a:xfrm>
          <a:prstGeom prst="heart">
            <a:avLst/>
          </a:prstGeom>
          <a:blipFill>
            <a:blip r:embed="rId2"/>
            <a:tile tx="0" ty="0" sx="100000" sy="100000" flip="none" algn="tl"/>
          </a:blipFill>
          <a:ln w="254000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3224" y="2492896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atin typeface="Ariston" pitchFamily="66" charset="0"/>
              </a:rPr>
              <a:t>С 8 МАРТА!</a:t>
            </a:r>
            <a:endParaRPr lang="ru-RU" sz="7200" b="1" dirty="0">
              <a:latin typeface="Ariston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0872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ердце 2"/>
          <p:cNvSpPr/>
          <p:nvPr/>
        </p:nvSpPr>
        <p:spPr>
          <a:xfrm>
            <a:off x="1043608" y="695844"/>
            <a:ext cx="7488832" cy="5688632"/>
          </a:xfrm>
          <a:prstGeom prst="heart">
            <a:avLst/>
          </a:prstGeom>
          <a:blipFill>
            <a:blip r:embed="rId2"/>
            <a:tile tx="0" ty="0" sx="100000" sy="100000" flip="none" algn="tl"/>
          </a:blipFill>
          <a:ln w="254000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3224" y="2492896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atin typeface="Ariston" pitchFamily="66" charset="0"/>
              </a:rPr>
              <a:t>С 8 МАРТА!</a:t>
            </a:r>
            <a:endParaRPr lang="ru-RU" sz="7200" b="1" dirty="0">
              <a:latin typeface="Ariston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2115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4114800" cy="1143000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игрушка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60648"/>
            <a:ext cx="4104456" cy="12241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11260" y="1625450"/>
            <a:ext cx="4104456" cy="12241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76727" y="1666018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 smtClean="0">
                <a:solidFill>
                  <a:srgbClr val="000000"/>
                </a:solidFill>
                <a:latin typeface="Times New Roman"/>
              </a:rPr>
              <a:t>цветы</a:t>
            </a:r>
            <a:endParaRPr lang="ru-RU" sz="66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95536" y="306896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 smtClean="0">
                <a:solidFill>
                  <a:srgbClr val="000000"/>
                </a:solidFill>
                <a:latin typeface="Times New Roman"/>
              </a:rPr>
              <a:t>помада</a:t>
            </a:r>
            <a:endParaRPr lang="ru-RU" sz="6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11260" y="3020929"/>
            <a:ext cx="4104456" cy="12241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29234" y="4509120"/>
            <a:ext cx="4104456" cy="12241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88024" y="260648"/>
            <a:ext cx="4104456" cy="12241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788024" y="1666018"/>
            <a:ext cx="4104456" cy="12241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788024" y="3068960"/>
            <a:ext cx="4104456" cy="12241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788024" y="4509120"/>
            <a:ext cx="4104456" cy="12241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29234" y="450912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>
                <a:solidFill>
                  <a:srgbClr val="000000"/>
                </a:solidFill>
                <a:latin typeface="Times New Roman"/>
              </a:rPr>
              <a:t>п</a:t>
            </a:r>
            <a:r>
              <a:rPr lang="ru-RU" sz="6600" dirty="0" smtClean="0">
                <a:solidFill>
                  <a:srgbClr val="000000"/>
                </a:solidFill>
                <a:latin typeface="Times New Roman"/>
              </a:rPr>
              <a:t>илочка для ногтей</a:t>
            </a:r>
            <a:endParaRPr lang="ru-RU" sz="6600" dirty="0"/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4788024" y="301216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 smtClean="0">
                <a:solidFill>
                  <a:srgbClr val="000000"/>
                </a:solidFill>
                <a:latin typeface="Times New Roman"/>
              </a:rPr>
              <a:t>расчёска</a:t>
            </a:r>
            <a:endParaRPr lang="ru-RU" sz="6600" dirty="0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796576" y="1679483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>
                <a:solidFill>
                  <a:srgbClr val="000000"/>
                </a:solidFill>
                <a:latin typeface="Times New Roman"/>
              </a:rPr>
              <a:t>и</a:t>
            </a:r>
            <a:r>
              <a:rPr lang="ru-RU" sz="6600" dirty="0" smtClean="0">
                <a:solidFill>
                  <a:srgbClr val="000000"/>
                </a:solidFill>
                <a:latin typeface="Times New Roman"/>
              </a:rPr>
              <a:t>грать </a:t>
            </a:r>
            <a:endParaRPr lang="ru-RU" sz="6600" dirty="0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4777680" y="3082425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>
                <a:solidFill>
                  <a:srgbClr val="000000"/>
                </a:solidFill>
                <a:latin typeface="Times New Roman"/>
              </a:rPr>
              <a:t>н</a:t>
            </a:r>
            <a:r>
              <a:rPr lang="ru-RU" sz="6600" dirty="0" smtClean="0">
                <a:solidFill>
                  <a:srgbClr val="000000"/>
                </a:solidFill>
                <a:latin typeface="Times New Roman"/>
              </a:rPr>
              <a:t>юхать и балдеть</a:t>
            </a:r>
            <a:endParaRPr lang="ru-RU" sz="6600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777680" y="4522585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 smtClean="0">
                <a:solidFill>
                  <a:srgbClr val="000000"/>
                </a:solidFill>
                <a:latin typeface="Times New Roman"/>
              </a:rPr>
              <a:t>краситься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0851988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4114800" cy="1143000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000000"/>
                </a:solidFill>
                <a:latin typeface="Times New Roman"/>
              </a:rPr>
              <a:t>зеркальце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60648"/>
            <a:ext cx="4104456" cy="12241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11260" y="1625450"/>
            <a:ext cx="4104456" cy="12241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76727" y="1666018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>
                <a:solidFill>
                  <a:srgbClr val="000000"/>
                </a:solidFill>
                <a:latin typeface="Times New Roman"/>
              </a:rPr>
              <a:t>с</a:t>
            </a:r>
            <a:r>
              <a:rPr lang="ru-RU" sz="6600" dirty="0" smtClean="0">
                <a:solidFill>
                  <a:srgbClr val="000000"/>
                </a:solidFill>
                <a:latin typeface="Times New Roman"/>
              </a:rPr>
              <a:t>мотреть и любоваться</a:t>
            </a:r>
            <a:endParaRPr lang="ru-RU" sz="66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95536" y="306896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>
                <a:solidFill>
                  <a:srgbClr val="000000"/>
                </a:solidFill>
                <a:latin typeface="Times New Roman"/>
              </a:rPr>
              <a:t>м</a:t>
            </a:r>
            <a:r>
              <a:rPr lang="ru-RU" sz="6600" dirty="0" smtClean="0">
                <a:solidFill>
                  <a:srgbClr val="000000"/>
                </a:solidFill>
                <a:latin typeface="Times New Roman"/>
              </a:rPr>
              <a:t>учиться пилить</a:t>
            </a:r>
            <a:endParaRPr lang="ru-RU" sz="6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11260" y="3020929"/>
            <a:ext cx="4104456" cy="12241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29234" y="4509120"/>
            <a:ext cx="4104456" cy="12241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88024" y="260648"/>
            <a:ext cx="4104456" cy="12241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788024" y="1666018"/>
            <a:ext cx="4104456" cy="12241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29234" y="4509120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 smtClean="0">
                <a:solidFill>
                  <a:srgbClr val="000000"/>
                </a:solidFill>
                <a:latin typeface="Times New Roman"/>
              </a:rPr>
              <a:t>расчёсываться</a:t>
            </a:r>
            <a:endParaRPr lang="ru-RU" sz="6600" dirty="0"/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4788024" y="301216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>
                <a:solidFill>
                  <a:srgbClr val="000000"/>
                </a:solidFill>
                <a:latin typeface="Times New Roman"/>
              </a:rPr>
              <a:t>н</a:t>
            </a:r>
            <a:r>
              <a:rPr lang="ru-RU" sz="6600" dirty="0" smtClean="0">
                <a:solidFill>
                  <a:srgbClr val="000000"/>
                </a:solidFill>
                <a:latin typeface="Times New Roman"/>
              </a:rPr>
              <a:t>осить на пальчике</a:t>
            </a:r>
            <a:endParaRPr lang="ru-RU" sz="6600" dirty="0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796576" y="1679483"/>
            <a:ext cx="4114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dirty="0" smtClean="0">
                <a:solidFill>
                  <a:srgbClr val="000000"/>
                </a:solidFill>
                <a:latin typeface="Times New Roman"/>
              </a:rPr>
              <a:t>колечко 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5163893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591544" y="743"/>
            <a:ext cx="5600872" cy="6840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7225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истратор\Desktop\0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789" y="836712"/>
            <a:ext cx="3819525" cy="465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дминистратор\Desktop\0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627161"/>
            <a:ext cx="3286125" cy="507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0809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0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65" y="1087286"/>
            <a:ext cx="3819525" cy="465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Администратор\Desktop\0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961" y="1100138"/>
            <a:ext cx="3819525" cy="465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183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Администратор\Desktop\0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3552825" cy="488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Администратор\Desktop\0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764703"/>
            <a:ext cx="3552825" cy="488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393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дминистратор\Desktop\0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255" y="980728"/>
            <a:ext cx="3514725" cy="446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Администратор\Desktop\0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006961"/>
            <a:ext cx="4048125" cy="450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7749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дминистратор\Desktop\0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80728"/>
            <a:ext cx="3095625" cy="446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Администратор\Desktop\0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142" y="1138237"/>
            <a:ext cx="4886325" cy="45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154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дминистратор\Desktop\0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4886325" cy="45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Администратор\Desktop\0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853" y="1197461"/>
            <a:ext cx="3629025" cy="439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1532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95120" y="-1207514"/>
            <a:ext cx="6767649" cy="9130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31885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42</Words>
  <Application>Microsoft Office PowerPoint</Application>
  <PresentationFormat>Экран (4:3)</PresentationFormat>
  <Paragraphs>25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платье-рубашка</vt:lpstr>
      <vt:lpstr>платье-баллон</vt:lpstr>
      <vt:lpstr>платье-кимоно</vt:lpstr>
      <vt:lpstr>платье-пачка</vt:lpstr>
      <vt:lpstr>Презентация PowerPoint</vt:lpstr>
      <vt:lpstr>С 8 МАРТА!</vt:lpstr>
      <vt:lpstr>С 8 МАРТА!</vt:lpstr>
      <vt:lpstr>игрушка</vt:lpstr>
      <vt:lpstr>зеркальце</vt:lpstr>
      <vt:lpstr>Презентация PowerPoint</vt:lpstr>
    </vt:vector>
  </TitlesOfParts>
  <Company>XTreme.ws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XTreme.ws</dc:creator>
  <cp:lastModifiedBy>XTreme.ws</cp:lastModifiedBy>
  <cp:revision>11</cp:revision>
  <dcterms:created xsi:type="dcterms:W3CDTF">2026-03-01T10:27:37Z</dcterms:created>
  <dcterms:modified xsi:type="dcterms:W3CDTF">2026-03-01T13:41:41Z</dcterms:modified>
</cp:coreProperties>
</file>