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F3FC4-8927-418C-BB6C-EF9888E39646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2571-45D3-4446-812B-B7DD1A9478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/>
              <a:t>Россия </a:t>
            </a:r>
            <a:r>
              <a:rPr lang="ru-RU" sz="6600" b="1" dirty="0"/>
              <a:t>в мировой экономике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и провела учитель географии </a:t>
            </a:r>
            <a:r>
              <a:rPr lang="ru-RU" dirty="0" err="1" smtClean="0">
                <a:solidFill>
                  <a:schemeClr val="tx1"/>
                </a:solidFill>
              </a:rPr>
              <a:t>Кутлубаева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Т.М.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7.jpeg"/>
          <p:cNvPicPr/>
          <p:nvPr/>
        </p:nvPicPr>
        <p:blipFill rotWithShape="1">
          <a:blip r:embed="rId2" cstate="print"/>
          <a:srcRect t="15274" b="4323"/>
          <a:stretch/>
        </p:blipFill>
        <p:spPr bwMode="auto">
          <a:xfrm>
            <a:off x="899592" y="260648"/>
            <a:ext cx="7272808" cy="6264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9834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8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680" y="188640"/>
            <a:ext cx="6048672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13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9.jpeg"/>
          <p:cNvPicPr/>
          <p:nvPr/>
        </p:nvPicPr>
        <p:blipFill rotWithShape="1">
          <a:blip r:embed="rId2" cstate="print"/>
          <a:srcRect t="-2176" b="14750"/>
          <a:stretch/>
        </p:blipFill>
        <p:spPr bwMode="auto">
          <a:xfrm>
            <a:off x="1547665" y="116632"/>
            <a:ext cx="6336704" cy="66247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63383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12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Cambria</vt:lpstr>
      <vt:lpstr>Тема Office</vt:lpstr>
      <vt:lpstr>Россия в мировой экономике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Казахстан в мировой экономике</dc:title>
  <dc:creator>Дмитрий</dc:creator>
  <cp:lastModifiedBy>user</cp:lastModifiedBy>
  <cp:revision>7</cp:revision>
  <dcterms:created xsi:type="dcterms:W3CDTF">2015-05-28T01:21:45Z</dcterms:created>
  <dcterms:modified xsi:type="dcterms:W3CDTF">2021-09-29T08:06:04Z</dcterms:modified>
</cp:coreProperties>
</file>