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CEBF5"/>
            </a:gs>
            <a:gs pos="8000">
              <a:srgbClr val="83A7C3"/>
            </a:gs>
            <a:gs pos="13000">
              <a:srgbClr val="768FB9"/>
            </a:gs>
            <a:gs pos="21001">
              <a:srgbClr val="83A7C3"/>
            </a:gs>
            <a:gs pos="34000">
              <a:srgbClr val="FFFFFF"/>
            </a:gs>
            <a:gs pos="49000">
              <a:srgbClr val="9C6563"/>
            </a:gs>
            <a:gs pos="55000">
              <a:srgbClr val="80302D"/>
            </a:gs>
            <a:gs pos="72000">
              <a:srgbClr val="C0524E"/>
            </a:gs>
            <a:gs pos="86000">
              <a:srgbClr val="EBDAD4"/>
            </a:gs>
            <a:gs pos="100000">
              <a:srgbClr val="55261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92696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Самоконтроль и </a:t>
            </a:r>
            <a:r>
              <a:rPr lang="ru-RU" b="1" dirty="0">
                <a:solidFill>
                  <a:schemeClr val="bg1"/>
                </a:solidFill>
              </a:rPr>
              <a:t>его основные </a:t>
            </a:r>
            <a:r>
              <a:rPr lang="ru-RU" b="1" dirty="0" smtClean="0">
                <a:solidFill>
                  <a:schemeClr val="bg1"/>
                </a:solidFill>
              </a:rPr>
              <a:t>методы</a:t>
            </a:r>
            <a:r>
              <a:rPr lang="ru-RU" b="1" dirty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04864"/>
            <a:ext cx="6492213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06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0417" y="476672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Самоконтроль – </a:t>
            </a:r>
          </a:p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это </a:t>
            </a:r>
            <a:r>
              <a:rPr lang="ru-RU" dirty="0">
                <a:solidFill>
                  <a:schemeClr val="bg1"/>
                </a:solidFill>
              </a:rPr>
              <a:t>система наблюдений за своим здоровьем, физическим развитием, функциональным состоянием, переносимостью тренировочных и соревновательных нагрузок.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210038"/>
            <a:ext cx="5616624" cy="421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50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158" y="692696"/>
            <a:ext cx="69847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Основные задачи самоконтроля</a:t>
            </a:r>
            <a:r>
              <a:rPr lang="ru-RU" sz="2000" dirty="0" smtClean="0">
                <a:solidFill>
                  <a:schemeClr val="bg1"/>
                </a:solidFill>
              </a:rPr>
              <a:t>: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О</a:t>
            </a:r>
            <a:r>
              <a:rPr lang="ru-RU" dirty="0" smtClean="0">
                <a:solidFill>
                  <a:schemeClr val="bg1"/>
                </a:solidFill>
              </a:rPr>
              <a:t>сознать </a:t>
            </a:r>
            <a:r>
              <a:rPr lang="ru-RU" dirty="0">
                <a:solidFill>
                  <a:schemeClr val="bg1"/>
                </a:solidFill>
              </a:rPr>
              <a:t>необходимость внимательного отношения к своему здоровью;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О</a:t>
            </a:r>
            <a:r>
              <a:rPr lang="ru-RU" dirty="0" smtClean="0">
                <a:solidFill>
                  <a:schemeClr val="bg1"/>
                </a:solidFill>
              </a:rPr>
              <a:t>своить </a:t>
            </a:r>
            <a:r>
              <a:rPr lang="ru-RU" dirty="0">
                <a:solidFill>
                  <a:schemeClr val="bg1"/>
                </a:solidFill>
              </a:rPr>
              <a:t>простейшие методы самонаблюдения, научиться простейшим способам записи результатов наблюдения;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Н</a:t>
            </a:r>
            <a:r>
              <a:rPr lang="ru-RU" dirty="0" smtClean="0">
                <a:solidFill>
                  <a:schemeClr val="bg1"/>
                </a:solidFill>
              </a:rPr>
              <a:t>аучиться </a:t>
            </a:r>
            <a:r>
              <a:rPr lang="ru-RU" dirty="0">
                <a:solidFill>
                  <a:schemeClr val="bg1"/>
                </a:solidFill>
              </a:rPr>
              <a:t>анализировать и оценивать показатели самоконтроля;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З</a:t>
            </a:r>
            <a:r>
              <a:rPr lang="ru-RU" dirty="0" smtClean="0">
                <a:solidFill>
                  <a:schemeClr val="bg1"/>
                </a:solidFill>
              </a:rPr>
              <a:t>акрепить </a:t>
            </a:r>
            <a:r>
              <a:rPr lang="ru-RU" dirty="0">
                <a:solidFill>
                  <a:schemeClr val="bg1"/>
                </a:solidFill>
              </a:rPr>
              <a:t>и применить на практике полученные знания.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29378"/>
            <a:ext cx="4122035" cy="309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62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1168" y="1196752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Самоконтроль включает наблюдения и анализ объективных и субъективных состояний организма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К </a:t>
            </a:r>
            <a:r>
              <a:rPr lang="ru-RU" dirty="0">
                <a:solidFill>
                  <a:schemeClr val="bg1"/>
                </a:solidFill>
              </a:rPr>
              <a:t>объективным относят показатели, которые можно измерить и выразить количественно: антропометрические – длина тела и его масса, окружность грудной клетки и др.; функциональные – ЧСС, глубина дыхания и его частота, ЖЁЛ и др.; силовые показатели отдельных групп мышц, спортивные результаты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Субъективными </a:t>
            </a:r>
            <a:r>
              <a:rPr lang="ru-RU" dirty="0">
                <a:solidFill>
                  <a:schemeClr val="bg1"/>
                </a:solidFill>
              </a:rPr>
              <a:t>показателями принято считать самочувствие, настроение, чувство утомления и усталости, желание или нежелание заниматься физическими упражнениями, боязнь соревнований, нарушение сна и аппетита, ощущение своей работоспособности, её изменений и др.</a:t>
            </a:r>
          </a:p>
        </p:txBody>
      </p:sp>
    </p:spTree>
    <p:extLst>
      <p:ext uri="{BB962C8B-B14F-4D97-AF65-F5344CB8AC3E}">
        <p14:creationId xmlns:p14="http://schemas.microsoft.com/office/powerpoint/2010/main" val="2313758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chemeClr val="bg1"/>
                </a:solidFill>
              </a:rPr>
              <a:t>Лучшей </a:t>
            </a:r>
            <a:r>
              <a:rPr lang="ru-RU" dirty="0">
                <a:solidFill>
                  <a:schemeClr val="bg1"/>
                </a:solidFill>
              </a:rPr>
              <a:t>формой организации самоконтроля является ведение дневника. В нём рекомендуется фиксировать объём и интенсивность тренировочных нагрузок, результаты соревнований, некоторые объективные и субъективные показатели состояния организма.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 Результаты </a:t>
            </a:r>
            <a:r>
              <a:rPr lang="ru-RU" dirty="0">
                <a:solidFill>
                  <a:schemeClr val="bg1"/>
                </a:solidFill>
              </a:rPr>
              <a:t>самоконтроля должны постоянно анализироваться занимающимися, а периодически – совместно с врачом и преподавателем физической культуры. При сравнении показателей определяется влияние на организм занятий физическими упражнениями и спортом, планируются тренировочные нагрузки. Самоконтроль прививает студентам грамотное и осмысленное отношение к своему здоровью и к занятиям физическими упражнениями, помогает лучше познать себя, приучает следить за собственным здоровьем, стимулирует выработку устойчивых навыков гигиены и соблюдение санитарных норм и правил. Самоконтроль позволяет вовремя заметить опасность переутомления, помогает регулировать процесс тренировки и предупреждать состояние перетренировки.</a:t>
            </a:r>
          </a:p>
        </p:txBody>
      </p:sp>
    </p:spTree>
    <p:extLst>
      <p:ext uri="{BB962C8B-B14F-4D97-AF65-F5344CB8AC3E}">
        <p14:creationId xmlns:p14="http://schemas.microsoft.com/office/powerpoint/2010/main" val="428369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40768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Коррекция двигательной и функциональной подготовленности молодежи студенческого возраста тесно связана с особенностями раз­вития координационных и функциональных способностей человека в онтогенезе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Многочисленные исследования показали, что самый бла­гоприятный период для освоения техники спортивных движений - возраст до 14—15 лет. Но это не означает, что в студенческом возрасте нельзя улучшить ловкость. Координационные возможности можно развить благодаря занятиям определенными видами спорта.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293871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334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352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2</cp:revision>
  <dcterms:created xsi:type="dcterms:W3CDTF">2020-03-29T14:52:31Z</dcterms:created>
  <dcterms:modified xsi:type="dcterms:W3CDTF">2020-03-29T15:07:57Z</dcterms:modified>
</cp:coreProperties>
</file>