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2" r:id="rId7"/>
    <p:sldId id="261" r:id="rId8"/>
    <p:sldId id="264" r:id="rId9"/>
    <p:sldId id="265" r:id="rId10"/>
    <p:sldId id="268" r:id="rId11"/>
    <p:sldId id="269" r:id="rId12"/>
    <p:sldId id="263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AED9"/>
    <a:srgbClr val="F59B37"/>
    <a:srgbClr val="4E9DDE"/>
    <a:srgbClr val="924AE2"/>
    <a:srgbClr val="0BDF3D"/>
    <a:srgbClr val="2710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DC9CD-3C82-42C6-8DE1-2782CD4CBB58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A6519-3D38-4997-8FC0-85E571BDF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slide" Target="slide14.xml"/><Relationship Id="rId4" Type="http://schemas.openxmlformats.org/officeDocument/2006/relationships/slide" Target="slide7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45154"/>
            <a:ext cx="8352928" cy="62639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8072462" y="285728"/>
            <a:ext cx="714380" cy="785818"/>
          </a:xfrm>
          <a:prstGeom prst="actionButtonHome">
            <a:avLst/>
          </a:prstGeom>
          <a:solidFill>
            <a:srgbClr val="4E9DD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31640" y="278092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</a:rPr>
              <a:t>Запомни числа!</a:t>
            </a:r>
            <a:endParaRPr lang="ru-RU" sz="44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929586" y="357166"/>
            <a:ext cx="785818" cy="857256"/>
          </a:xfrm>
          <a:prstGeom prst="actionButtonHome">
            <a:avLst/>
          </a:prstGeom>
          <a:solidFill>
            <a:srgbClr val="F59B3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1428736"/>
            <a:ext cx="4143404" cy="4929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0" y="1428736"/>
          <a:ext cx="4143412" cy="4929218"/>
        </p:xfrm>
        <a:graphic>
          <a:graphicData uri="http://schemas.openxmlformats.org/drawingml/2006/table">
            <a:tbl>
              <a:tblPr/>
              <a:tblGrid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  <a:gridCol w="295958"/>
              </a:tblGrid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4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4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4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4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4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635" marR="12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500174"/>
            <a:ext cx="45720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«заполните» замостите прямоугольник 6х10 фигурами из набора пентамино.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858148" y="357166"/>
            <a:ext cx="785818" cy="857256"/>
          </a:xfrm>
          <a:prstGeom prst="actionButtonHome">
            <a:avLst/>
          </a:prstGeom>
          <a:solidFill>
            <a:srgbClr val="33AED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1685924"/>
          </a:xfrm>
        </p:spPr>
        <p:txBody>
          <a:bodyPr/>
          <a:lstStyle/>
          <a:p>
            <a:r>
              <a:rPr lang="ru-RU" dirty="0" smtClean="0"/>
              <a:t>Написать грамматически правильно словами математические выражения:</a:t>
            </a:r>
            <a:endParaRPr lang="en-US" dirty="0" smtClean="0"/>
          </a:p>
          <a:p>
            <a:r>
              <a:rPr lang="ru-RU" u="sng" dirty="0" smtClean="0"/>
              <a:t>Например: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514850" y="4964113"/>
          <a:ext cx="114300" cy="215900"/>
        </p:xfrm>
        <a:graphic>
          <a:graphicData uri="http://schemas.openxmlformats.org/presentationml/2006/ole">
            <p:oleObj spid="_x0000_s1027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000364" y="2214554"/>
          <a:ext cx="1568450" cy="935037"/>
        </p:xfrm>
        <a:graphic>
          <a:graphicData uri="http://schemas.openxmlformats.org/presentationml/2006/ole">
            <p:oleObj spid="_x0000_s1028" name="Формула" r:id="rId5" imgW="660240" imgH="393480" progId="Equation.3">
              <p:embed/>
            </p:oleObj>
          </a:graphicData>
        </a:graphic>
      </p:graphicFrame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072462" y="357166"/>
            <a:ext cx="714380" cy="785818"/>
          </a:xfrm>
          <a:prstGeom prst="actionButtonHom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143372" y="121442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471488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action="ppaction://hlinksldjump"/>
              </a:rPr>
              <a:t>Тестобург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350043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hlinkClick r:id="rId4" action="ppaction://hlinksldjump"/>
              </a:rPr>
              <a:t>Ребузань</a:t>
            </a:r>
            <a:endParaRPr lang="ru-RU" sz="3600" b="1" dirty="0" smtClean="0"/>
          </a:p>
          <a:p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9" name="Овал 8"/>
          <p:cNvSpPr/>
          <p:nvPr/>
        </p:nvSpPr>
        <p:spPr>
          <a:xfrm>
            <a:off x="6072198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42976" y="5572140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928926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42976" y="5786454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hlinkClick r:id="rId5" action="ppaction://hlinksldjump"/>
              </a:rPr>
              <a:t>Умнада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14678" y="1714488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hlinkClick r:id="rId6" action="ppaction://hlinksldjump"/>
              </a:rPr>
              <a:t>Мозайск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57918" y="2643182"/>
            <a:ext cx="278608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+mj-lt"/>
                <a:hlinkClick r:id="rId7" action="ppaction://hlinksldjump"/>
              </a:rPr>
              <a:t>Шифроград</a:t>
            </a:r>
            <a:br>
              <a:rPr lang="ru-RU" sz="3600" b="1" dirty="0" smtClean="0">
                <a:latin typeface="+mj-lt"/>
                <a:hlinkClick r:id="rId7" action="ppaction://hlinksldjump"/>
              </a:rPr>
            </a:br>
            <a:r>
              <a:rPr lang="ru-RU" sz="2800" dirty="0" smtClean="0">
                <a:latin typeface="a_AlgeriusBlw" pitchFamily="82" charset="-52"/>
              </a:rPr>
              <a:t> </a:t>
            </a:r>
            <a:br>
              <a:rPr lang="ru-RU" sz="2800" dirty="0" smtClean="0">
                <a:latin typeface="a_AlgeriusBlw" pitchFamily="82" charset="-52"/>
              </a:rPr>
            </a:b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929190" y="4643446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hlinkClick r:id="rId8" action="ppaction://hlinksldjump"/>
              </a:rPr>
              <a:t>Сказов</a:t>
            </a:r>
            <a:endParaRPr lang="ru-RU" sz="3600" b="1" dirty="0" smtClean="0"/>
          </a:p>
          <a:p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28596" y="2500306"/>
            <a:ext cx="3857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hlinkClick r:id="rId9" action="ppaction://hlinksldjump"/>
              </a:rPr>
              <a:t>Лидероуральск</a:t>
            </a:r>
            <a:endParaRPr lang="ru-RU" sz="3600" b="1" dirty="0" smtClean="0"/>
          </a:p>
          <a:p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286248" y="500042"/>
            <a:ext cx="45720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hlinkClick r:id="rId10" action="ppaction://hlinksldjump"/>
              </a:rPr>
              <a:t>Правильно-писальск</a:t>
            </a:r>
            <a:br>
              <a:rPr lang="ru-RU" sz="3600" b="1" dirty="0" smtClean="0">
                <a:hlinkClick r:id="rId10" action="ppaction://hlinksldjump"/>
              </a:rPr>
            </a:b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4714876" y="3857628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86182" y="2857496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500562" y="4857760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57158" y="478632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2710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1) Зайцы пилят бревно. Они сделали 10 распилов, сколько получилось чурбанов?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А) 10          </a:t>
            </a:r>
            <a:r>
              <a:rPr lang="en-US" sz="4400" b="1" dirty="0" smtClean="0">
                <a:solidFill>
                  <a:srgbClr val="FF0000"/>
                </a:solidFill>
              </a:rPr>
              <a:t>    </a:t>
            </a:r>
            <a:r>
              <a:rPr lang="ru-RU" sz="4400" b="1" dirty="0" smtClean="0">
                <a:solidFill>
                  <a:srgbClr val="FF0000"/>
                </a:solidFill>
              </a:rPr>
              <a:t>Б) 11  </a:t>
            </a:r>
            <a:r>
              <a:rPr lang="en-US" sz="4400" b="1" dirty="0" smtClean="0">
                <a:solidFill>
                  <a:srgbClr val="FF0000"/>
                </a:solidFill>
              </a:rPr>
              <a:t>  </a:t>
            </a:r>
            <a:r>
              <a:rPr lang="ru-RU" sz="4400" b="1" dirty="0" smtClean="0">
                <a:solidFill>
                  <a:srgbClr val="FF0000"/>
                </a:solidFill>
              </a:rPr>
              <a:t>  </a:t>
            </a:r>
            <a:r>
              <a:rPr lang="en-US" sz="4400" b="1" dirty="0" smtClean="0">
                <a:solidFill>
                  <a:srgbClr val="FF0000"/>
                </a:solidFill>
              </a:rPr>
              <a:t>  </a:t>
            </a:r>
            <a:r>
              <a:rPr lang="ru-RU" sz="4400" b="1" dirty="0" smtClean="0">
                <a:solidFill>
                  <a:srgbClr val="FF0000"/>
                </a:solidFill>
              </a:rPr>
              <a:t>  В) 9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42918"/>
            <a:ext cx="714380" cy="642942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2) 8 деревьев растут в ряд на расстоянии 3 метра друг от друга. Каково расстояние между двумя крайними деревьями?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А) 24      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   </a:t>
            </a:r>
            <a:r>
              <a:rPr lang="en-US" sz="4000" b="1" dirty="0" smtClean="0">
                <a:solidFill>
                  <a:srgbClr val="FF0000"/>
                </a:solidFill>
              </a:rPr>
              <a:t>     </a:t>
            </a:r>
            <a:r>
              <a:rPr lang="ru-RU" sz="4000" b="1" dirty="0" smtClean="0">
                <a:solidFill>
                  <a:srgbClr val="FF0000"/>
                </a:solidFill>
              </a:rPr>
              <a:t>Б) 27      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    В) 21</a:t>
            </a:r>
          </a:p>
          <a:p>
            <a:pPr>
              <a:buNone/>
            </a:pPr>
            <a:endParaRPr lang="ru-RU" sz="4000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42918"/>
            <a:ext cx="714380" cy="642942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3) 3 курицы за 3 дня снесли 3 яйца. Сколько яиц снесут 12 кур за 12 дней?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А) 12        </a:t>
            </a:r>
            <a:r>
              <a:rPr lang="en-US" sz="4400" b="1" dirty="0" smtClean="0">
                <a:solidFill>
                  <a:srgbClr val="FF0000"/>
                </a:solidFill>
              </a:rPr>
              <a:t>   </a:t>
            </a:r>
            <a:r>
              <a:rPr lang="ru-RU" sz="4400" b="1" dirty="0" smtClean="0">
                <a:solidFill>
                  <a:srgbClr val="FF0000"/>
                </a:solidFill>
              </a:rPr>
              <a:t>  Б) 48         В)144</a:t>
            </a:r>
          </a:p>
          <a:p>
            <a:pPr>
              <a:buNone/>
            </a:pPr>
            <a:endParaRPr lang="ru-RU" sz="4000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01024" y="500042"/>
            <a:ext cx="714380" cy="785818"/>
          </a:xfrm>
          <a:prstGeom prst="actionButtonHom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61"/>
          <p:cNvSpPr/>
          <p:nvPr/>
        </p:nvSpPr>
        <p:spPr>
          <a:xfrm>
            <a:off x="285720" y="3286124"/>
            <a:ext cx="5500726" cy="30718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/>
        </p:nvGraphicFramePr>
        <p:xfrm>
          <a:off x="285720" y="3286124"/>
          <a:ext cx="5524496" cy="3089590"/>
        </p:xfrm>
        <a:graphic>
          <a:graphicData uri="http://schemas.openxmlformats.org/drawingml/2006/table">
            <a:tbl>
              <a:tblPr/>
              <a:tblGrid>
                <a:gridCol w="690072"/>
                <a:gridCol w="690632"/>
                <a:gridCol w="690632"/>
                <a:gridCol w="690632"/>
                <a:gridCol w="690632"/>
                <a:gridCol w="690632"/>
                <a:gridCol w="690632"/>
                <a:gridCol w="690632"/>
              </a:tblGrid>
              <a:tr h="40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99"/>
                    </a:solidFill>
                  </a:tcPr>
                </a:tc>
              </a:tr>
              <a:tr h="5300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Courier New"/>
                          <a:ea typeface="Times New Roman"/>
                          <a:cs typeface="Times New Roman"/>
                        </a:rPr>
                        <a:t>Ë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Ъ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500" b="1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" name="Равнобедренный треугольник 68"/>
          <p:cNvSpPr/>
          <p:nvPr/>
        </p:nvSpPr>
        <p:spPr>
          <a:xfrm>
            <a:off x="428596" y="3857628"/>
            <a:ext cx="428628" cy="285752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500034" y="4357694"/>
            <a:ext cx="357190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500034" y="4857760"/>
            <a:ext cx="357190" cy="3571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решение 71"/>
          <p:cNvSpPr/>
          <p:nvPr/>
        </p:nvSpPr>
        <p:spPr>
          <a:xfrm>
            <a:off x="500034" y="5357826"/>
            <a:ext cx="285752" cy="428628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00034" y="6000768"/>
            <a:ext cx="357190" cy="21431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8072462" y="214290"/>
            <a:ext cx="714380" cy="785818"/>
          </a:xfrm>
          <a:prstGeom prst="actionButtonHome">
            <a:avLst/>
          </a:prstGeom>
          <a:solidFill>
            <a:srgbClr val="924AE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бус.jpg"/>
          <p:cNvPicPr>
            <a:picLocks noChangeAspect="1"/>
          </p:cNvPicPr>
          <p:nvPr/>
        </p:nvPicPr>
        <p:blipFill>
          <a:blip r:embed="rId3" cstate="print"/>
          <a:srcRect t="6478" b="10365"/>
          <a:stretch>
            <a:fillRect/>
          </a:stretch>
        </p:blipFill>
        <p:spPr>
          <a:xfrm>
            <a:off x="4929190" y="2357430"/>
            <a:ext cx="3571900" cy="4201351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715272" y="500042"/>
            <a:ext cx="785818" cy="857256"/>
          </a:xfrm>
          <a:prstGeom prst="actionButtonHome">
            <a:avLst/>
          </a:prstGeom>
          <a:solidFill>
            <a:srgbClr val="0BDF3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0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nzai" pitchFamily="2" charset="0"/>
              </a:rPr>
              <a:t>Сказов</a:t>
            </a:r>
            <a:br>
              <a:rPr lang="ru-RU" sz="10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nzai" pitchFamily="2" charset="0"/>
              </a:rPr>
            </a:br>
            <a:endParaRPr lang="ru-RU" sz="10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nzai" pitchFamily="2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01024" y="357166"/>
            <a:ext cx="714380" cy="785818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8072462" y="285728"/>
            <a:ext cx="714380" cy="785818"/>
          </a:xfrm>
          <a:prstGeom prst="actionButtonHome">
            <a:avLst/>
          </a:prstGeom>
          <a:solidFill>
            <a:srgbClr val="4E9DD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31640" y="278092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</a:rPr>
              <a:t>Запомни числа!</a:t>
            </a:r>
            <a:endParaRPr lang="ru-RU" sz="44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149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Сказов 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Администратор</cp:lastModifiedBy>
  <cp:revision>63</cp:revision>
  <dcterms:created xsi:type="dcterms:W3CDTF">2013-04-04T10:03:50Z</dcterms:created>
  <dcterms:modified xsi:type="dcterms:W3CDTF">2019-03-27T17:03:35Z</dcterms:modified>
</cp:coreProperties>
</file>