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1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21.10.2019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72;&#1085;&#1085;&#1072;\Desktop\&#1055;&#1044;&#1044;\Fonovaya_muzyika_Youtube%20(qmusic.me).mp3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onovaya_muzyika_Youtube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" name="Рисунок 3" descr="s12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5118" y="0"/>
            <a:ext cx="561376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22617ce33bf669232b6dad60f10cbeb--traffic-light-transpo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50672" y="0"/>
            <a:ext cx="509332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2276872"/>
            <a:ext cx="53285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Если Красный цвет горит,</a:t>
            </a:r>
          </a:p>
          <a:p>
            <a:endParaRPr lang="ru-RU" sz="2800" dirty="0" smtClean="0"/>
          </a:p>
          <a:p>
            <a:r>
              <a:rPr lang="ru-RU" sz="2800" dirty="0" smtClean="0"/>
              <a:t>Светофор нам говорит:</a:t>
            </a:r>
          </a:p>
          <a:p>
            <a:endParaRPr lang="ru-RU" sz="2800" dirty="0" smtClean="0"/>
          </a:p>
          <a:p>
            <a:pPr>
              <a:buFontTx/>
              <a:buChar char="-"/>
            </a:pPr>
            <a:r>
              <a:rPr lang="ru-RU" sz="2800" dirty="0" smtClean="0"/>
              <a:t>Стой на месте! Не иди!</a:t>
            </a:r>
          </a:p>
          <a:p>
            <a:pPr>
              <a:buFontTx/>
              <a:buChar char="-"/>
            </a:pPr>
            <a:endParaRPr lang="ru-RU" sz="2800" dirty="0" smtClean="0"/>
          </a:p>
          <a:p>
            <a:pPr>
              <a:buFontTx/>
              <a:buChar char="-"/>
            </a:pPr>
            <a:r>
              <a:rPr lang="ru-RU" sz="2800" dirty="0" smtClean="0"/>
              <a:t>Ты немножко подожди!</a:t>
            </a:r>
            <a:endParaRPr lang="ru-RU" sz="28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0860b4ff62456ac7275f50f802b51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0"/>
            <a:ext cx="4932040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79512" y="1268760"/>
            <a:ext cx="460851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Желтый светит к переменам</a:t>
            </a:r>
          </a:p>
          <a:p>
            <a:endParaRPr lang="ru-RU" sz="2800" dirty="0" smtClean="0"/>
          </a:p>
          <a:p>
            <a:r>
              <a:rPr lang="ru-RU" sz="2800" dirty="0" smtClean="0"/>
              <a:t>Говорит: «Постой, сейчас</a:t>
            </a:r>
          </a:p>
          <a:p>
            <a:endParaRPr lang="ru-RU" sz="2800" dirty="0" smtClean="0"/>
          </a:p>
          <a:p>
            <a:r>
              <a:rPr lang="ru-RU" sz="2800" dirty="0" smtClean="0"/>
              <a:t>Загорится очень скоро</a:t>
            </a:r>
          </a:p>
          <a:p>
            <a:endParaRPr lang="ru-RU" sz="2800" dirty="0" smtClean="0"/>
          </a:p>
          <a:p>
            <a:r>
              <a:rPr lang="ru-RU" sz="2800" dirty="0" smtClean="0"/>
              <a:t>Светофора новый глаз.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21f58969cfd7d0091da14d436636e04--emoticon-emoj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161192"/>
            <a:ext cx="4644008" cy="6696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51520" y="1556792"/>
            <a:ext cx="439248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Перейти дорогу можно</a:t>
            </a:r>
          </a:p>
          <a:p>
            <a:r>
              <a:rPr lang="ru-RU" sz="2800" dirty="0" smtClean="0"/>
              <a:t> </a:t>
            </a:r>
          </a:p>
          <a:p>
            <a:r>
              <a:rPr lang="ru-RU" sz="2800" dirty="0" smtClean="0"/>
              <a:t>Лишь когда зеленый свет</a:t>
            </a:r>
          </a:p>
          <a:p>
            <a:endParaRPr lang="ru-RU" sz="2800" dirty="0" smtClean="0"/>
          </a:p>
          <a:p>
            <a:r>
              <a:rPr lang="ru-RU" sz="2800" dirty="0" smtClean="0"/>
              <a:t>Загорится, объясняя:</a:t>
            </a:r>
          </a:p>
          <a:p>
            <a:endParaRPr lang="ru-RU" sz="2800" dirty="0" smtClean="0"/>
          </a:p>
          <a:p>
            <a:r>
              <a:rPr lang="ru-RU" sz="2800" dirty="0" smtClean="0"/>
              <a:t>«Все иди! Машин тут нет!»</a:t>
            </a:r>
            <a:endParaRPr lang="ru-RU" sz="2800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52906_1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-37409"/>
            <a:ext cx="3960440" cy="6895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95536" y="1052736"/>
            <a:ext cx="446449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Светофор - большой помощник,</a:t>
            </a:r>
          </a:p>
          <a:p>
            <a:endParaRPr lang="ru-RU" sz="2800" dirty="0" smtClean="0"/>
          </a:p>
          <a:p>
            <a:r>
              <a:rPr lang="ru-RU" sz="2800" dirty="0" smtClean="0"/>
              <a:t>Лучший друг для всех в пути.</a:t>
            </a:r>
          </a:p>
          <a:p>
            <a:endParaRPr lang="ru-RU" sz="2800" dirty="0" smtClean="0"/>
          </a:p>
          <a:p>
            <a:r>
              <a:rPr lang="ru-RU" sz="2800" dirty="0" smtClean="0"/>
              <a:t>Он всегда предупреждает</a:t>
            </a:r>
          </a:p>
          <a:p>
            <a:endParaRPr lang="ru-RU" sz="2800" dirty="0" smtClean="0"/>
          </a:p>
          <a:p>
            <a:r>
              <a:rPr lang="ru-RU" sz="2800" dirty="0" smtClean="0"/>
              <a:t>Цветом, можно ли идти!</a:t>
            </a:r>
          </a:p>
          <a:p>
            <a:endParaRPr lang="ru-RU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Правило 6: выучи дорожные знаки!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1628800"/>
            <a:ext cx="576064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Знаки важные дорожные</a:t>
            </a:r>
          </a:p>
          <a:p>
            <a:pPr algn="ctr"/>
            <a:r>
              <a:rPr lang="ru-RU" sz="3200" dirty="0" smtClean="0"/>
              <a:t>Компас взрослых и ребят.</a:t>
            </a:r>
          </a:p>
          <a:p>
            <a:pPr algn="ctr"/>
            <a:r>
              <a:rPr lang="ru-RU" sz="3200" dirty="0" smtClean="0"/>
              <a:t>Дети! Будьте осторожны!</a:t>
            </a:r>
          </a:p>
          <a:p>
            <a:pPr algn="ctr"/>
            <a:r>
              <a:rPr lang="ru-RU" sz="3200" dirty="0" smtClean="0"/>
              <a:t>Знайте, что нельзя, что можно!</a:t>
            </a:r>
          </a:p>
          <a:p>
            <a:pPr algn="ctr"/>
            <a:r>
              <a:rPr lang="ru-RU" sz="3200" dirty="0" smtClean="0"/>
              <a:t>Выполняйте непреложно, </a:t>
            </a:r>
          </a:p>
          <a:p>
            <a:pPr algn="ctr"/>
            <a:r>
              <a:rPr lang="ru-RU" sz="3200" dirty="0" smtClean="0"/>
              <a:t>Все, что знаки говорят! </a:t>
            </a:r>
          </a:p>
          <a:p>
            <a:endParaRPr lang="ru-RU" dirty="0"/>
          </a:p>
        </p:txBody>
      </p:sp>
      <p:pic>
        <p:nvPicPr>
          <p:cNvPr id="5" name="Рисунок 4" descr="0014-013-.jpg"/>
          <p:cNvPicPr>
            <a:picLocks noChangeAspect="1"/>
          </p:cNvPicPr>
          <p:nvPr/>
        </p:nvPicPr>
        <p:blipFill>
          <a:blip r:embed="rId2" cstate="print"/>
          <a:srcRect l="9448" t="13049" r="10756" b="14241"/>
          <a:stretch>
            <a:fillRect/>
          </a:stretch>
        </p:blipFill>
        <p:spPr>
          <a:xfrm>
            <a:off x="0" y="4265712"/>
            <a:ext cx="259228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v_stolice_altaja_imeetsja_dvadcat_shest_tysjach_preduprezhdajushhih_znak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44411" y="4126917"/>
            <a:ext cx="3099589" cy="2731083"/>
          </a:xfrm>
          <a:prstGeom prst="triangl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32132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dT6X5Gkac.jpg"/>
          <p:cNvPicPr>
            <a:picLocks noChangeAspect="1"/>
          </p:cNvPicPr>
          <p:nvPr/>
        </p:nvPicPr>
        <p:blipFill>
          <a:blip r:embed="rId2" cstate="print"/>
          <a:srcRect l="5901" t="9401" r="1963" b="5201"/>
          <a:stretch>
            <a:fillRect/>
          </a:stretch>
        </p:blipFill>
        <p:spPr>
          <a:xfrm>
            <a:off x="4139952" y="4079845"/>
            <a:ext cx="5328592" cy="2778155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0"/>
            <a:ext cx="8676456" cy="64807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Правила движения,</a:t>
            </a:r>
          </a:p>
          <a:p>
            <a:pPr algn="ctr">
              <a:buNone/>
            </a:pPr>
            <a:r>
              <a:rPr lang="ru-RU" dirty="0" smtClean="0"/>
              <a:t>Все без исключения,</a:t>
            </a:r>
          </a:p>
          <a:p>
            <a:pPr algn="ctr">
              <a:buNone/>
            </a:pPr>
            <a:r>
              <a:rPr lang="ru-RU" dirty="0" smtClean="0"/>
              <a:t>Знать должны зверюшки:</a:t>
            </a:r>
          </a:p>
          <a:p>
            <a:pPr algn="ctr">
              <a:buNone/>
            </a:pPr>
            <a:r>
              <a:rPr lang="ru-RU" dirty="0" smtClean="0"/>
              <a:t>Барсуки и хрюшки,</a:t>
            </a:r>
          </a:p>
          <a:p>
            <a:pPr algn="ctr">
              <a:buNone/>
            </a:pPr>
            <a:r>
              <a:rPr lang="ru-RU" dirty="0" smtClean="0"/>
              <a:t>Зайцы и тигрята,</a:t>
            </a:r>
          </a:p>
          <a:p>
            <a:pPr algn="ctr">
              <a:buNone/>
            </a:pPr>
            <a:r>
              <a:rPr lang="ru-RU" dirty="0" smtClean="0"/>
              <a:t>Пони и котята.</a:t>
            </a:r>
          </a:p>
          <a:p>
            <a:pPr algn="ctr">
              <a:buNone/>
            </a:pPr>
            <a:r>
              <a:rPr lang="ru-RU" dirty="0" smtClean="0"/>
              <a:t>Вам, ребята, тоже</a:t>
            </a:r>
          </a:p>
          <a:p>
            <a:pPr algn="ctr">
              <a:buNone/>
            </a:pPr>
            <a:r>
              <a:rPr lang="ru-RU" dirty="0" smtClean="0"/>
              <a:t>Все их надо знать. </a:t>
            </a:r>
          </a:p>
          <a:p>
            <a:pPr algn="ctr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inspektr_ga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024336" cy="4538667"/>
          </a:xfrm>
          <a:prstGeom prst="rect">
            <a:avLst/>
          </a:prstGeo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77778E-6 L -0.48837 7.77778E-6 " pathEditMode="relative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Правило 1: переходить дорогу только по пешеходному переходу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peshehod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18628" y="1700808"/>
            <a:ext cx="3937348" cy="4137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Что за белые полоски</a:t>
            </a:r>
          </a:p>
          <a:p>
            <a:pPr>
              <a:buNone/>
            </a:pPr>
            <a:r>
              <a:rPr lang="ru-RU" dirty="0" smtClean="0"/>
              <a:t>На соседнем перекрестке?</a:t>
            </a:r>
          </a:p>
          <a:p>
            <a:pPr>
              <a:buNone/>
            </a:pPr>
            <a:r>
              <a:rPr lang="ru-RU" dirty="0" smtClean="0"/>
              <a:t>Это «Зебра» – Переход</a:t>
            </a:r>
          </a:p>
          <a:p>
            <a:pPr>
              <a:buNone/>
            </a:pPr>
            <a:r>
              <a:rPr lang="ru-RU" dirty="0" smtClean="0"/>
              <a:t>Через улицу ведет.</a:t>
            </a:r>
          </a:p>
          <a:p>
            <a:pPr>
              <a:buNone/>
            </a:pPr>
            <a:r>
              <a:rPr lang="ru-RU" dirty="0" smtClean="0"/>
              <a:t>Перейти дорогу можно</a:t>
            </a:r>
          </a:p>
          <a:p>
            <a:pPr>
              <a:buNone/>
            </a:pPr>
            <a:r>
              <a:rPr lang="ru-RU" dirty="0" smtClean="0"/>
              <a:t>Там, где знак стоит дорожный.</a:t>
            </a:r>
          </a:p>
          <a:p>
            <a:pPr>
              <a:buNone/>
            </a:pPr>
            <a:r>
              <a:rPr lang="ru-RU" dirty="0" smtClean="0"/>
              <a:t>Чтобы мы его узнали,</a:t>
            </a:r>
          </a:p>
          <a:p>
            <a:pPr>
              <a:buNone/>
            </a:pPr>
            <a:r>
              <a:rPr lang="ru-RU" dirty="0" smtClean="0"/>
              <a:t>Нам его нарисовали.</a:t>
            </a:r>
            <a:endParaRPr lang="ru-RU" dirty="0"/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/>
              </a:rPr>
              <a:t>Правило 2: переходя дорогу, посмотри сначала налево, а потом направо!</a:t>
            </a:r>
            <a:endParaRPr lang="ru-RU" sz="3200" dirty="0">
              <a:solidFill>
                <a:srgbClr val="C00000"/>
              </a:solidFill>
              <a:effectLst/>
            </a:endParaRPr>
          </a:p>
        </p:txBody>
      </p:sp>
      <p:pic>
        <p:nvPicPr>
          <p:cNvPr id="3" name="Рисунок 2" descr="2_html_1f5dc950.png"/>
          <p:cNvPicPr>
            <a:picLocks noChangeAspect="1"/>
          </p:cNvPicPr>
          <p:nvPr/>
        </p:nvPicPr>
        <p:blipFill>
          <a:blip r:embed="rId2" cstate="print"/>
          <a:srcRect l="11413" t="9051" r="8263" b="9051"/>
          <a:stretch>
            <a:fillRect/>
          </a:stretch>
        </p:blipFill>
        <p:spPr>
          <a:xfrm>
            <a:off x="0" y="1988840"/>
            <a:ext cx="5040560" cy="38545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92080" y="1844824"/>
            <a:ext cx="38519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Дорогу так перехожу:</a:t>
            </a:r>
          </a:p>
          <a:p>
            <a:r>
              <a:rPr lang="ru-RU" sz="2800" dirty="0" smtClean="0"/>
              <a:t>Сначала влево погляжу</a:t>
            </a:r>
          </a:p>
          <a:p>
            <a:r>
              <a:rPr lang="ru-RU" sz="2800" dirty="0" smtClean="0"/>
              <a:t>И, если нет машины,</a:t>
            </a:r>
          </a:p>
          <a:p>
            <a:r>
              <a:rPr lang="ru-RU" sz="2800" dirty="0" smtClean="0"/>
              <a:t>Иду до середины.</a:t>
            </a:r>
          </a:p>
          <a:p>
            <a:r>
              <a:rPr lang="ru-RU" sz="2800" dirty="0" smtClean="0"/>
              <a:t>Потом смотрю внимательно</a:t>
            </a:r>
          </a:p>
          <a:p>
            <a:r>
              <a:rPr lang="ru-RU" sz="2800" dirty="0" smtClean="0"/>
              <a:t>Направо обязательно</a:t>
            </a:r>
          </a:p>
          <a:p>
            <a:r>
              <a:rPr lang="ru-RU" sz="2800" dirty="0" smtClean="0"/>
              <a:t>И, если нет движения,</a:t>
            </a:r>
          </a:p>
          <a:p>
            <a:r>
              <a:rPr lang="ru-RU" sz="2800" dirty="0" smtClean="0"/>
              <a:t>Шагаю без сомнения!</a:t>
            </a: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Правило 3: не играй вблизи дорог!</a:t>
            </a:r>
            <a:endParaRPr lang="ru-RU" sz="3600" dirty="0"/>
          </a:p>
        </p:txBody>
      </p:sp>
      <p:pic>
        <p:nvPicPr>
          <p:cNvPr id="3" name="Рисунок 2" descr="img8_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52737"/>
            <a:ext cx="4741933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716016" y="1412776"/>
            <a:ext cx="42119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Гуляй всегда ты во дворе -</a:t>
            </a:r>
          </a:p>
          <a:p>
            <a:endParaRPr lang="ru-RU" sz="2800" dirty="0" smtClean="0"/>
          </a:p>
          <a:p>
            <a:r>
              <a:rPr lang="ru-RU" sz="2800" dirty="0" smtClean="0"/>
              <a:t>Не бегай на дорогу!</a:t>
            </a:r>
          </a:p>
          <a:p>
            <a:endParaRPr lang="ru-RU" dirty="0"/>
          </a:p>
        </p:txBody>
      </p:sp>
      <p:pic>
        <p:nvPicPr>
          <p:cNvPr id="6" name="Рисунок 5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2116" y="4005064"/>
            <a:ext cx="5071884" cy="2852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51520" y="4077072"/>
            <a:ext cx="367240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Площадки есть – там во дворе.</a:t>
            </a:r>
          </a:p>
          <a:p>
            <a:endParaRPr lang="ru-RU" sz="2800" dirty="0" smtClean="0"/>
          </a:p>
          <a:p>
            <a:r>
              <a:rPr lang="ru-RU" sz="2800" dirty="0" smtClean="0"/>
              <a:t>Для игр места много!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Правило 4: не катайся рядом с дорогой!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img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052736"/>
            <a:ext cx="7500328" cy="5625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64088" y="980728"/>
            <a:ext cx="3168352" cy="186166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На проезжей части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Не катайтесь, дети,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Ни на самокате,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ни на велосипеде!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720" y="0"/>
            <a:ext cx="489654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endParaRPr lang="ru-RU" sz="2800" dirty="0" smtClean="0"/>
          </a:p>
          <a:p>
            <a:pPr algn="ctr">
              <a:buNone/>
            </a:pPr>
            <a:r>
              <a:rPr lang="ru-RU" sz="2800" dirty="0" smtClean="0"/>
              <a:t>Мчатся по дороге</a:t>
            </a:r>
          </a:p>
          <a:p>
            <a:pPr algn="ctr">
              <a:buNone/>
            </a:pPr>
            <a:r>
              <a:rPr lang="ru-RU" sz="2800" dirty="0" smtClean="0"/>
              <a:t>Быстрые машины, </a:t>
            </a:r>
          </a:p>
          <a:p>
            <a:pPr algn="ctr"/>
            <a:endParaRPr lang="ru-RU" sz="2000" dirty="0"/>
          </a:p>
        </p:txBody>
      </p:sp>
      <p:pic>
        <p:nvPicPr>
          <p:cNvPr id="7" name="Рисунок 6" descr="8F117FAC0F5FEFC995C65CEAC28F83350C8D898919D7B2D689F45A202775CD4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6666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77fcf5s-960.jpg"/>
          <p:cNvPicPr>
            <a:picLocks noChangeAspect="1"/>
          </p:cNvPicPr>
          <p:nvPr/>
        </p:nvPicPr>
        <p:blipFill>
          <a:blip r:embed="rId2" cstate="print"/>
          <a:srcRect l="4337" t="8001" r="18101" b="8001"/>
          <a:stretch>
            <a:fillRect/>
          </a:stretch>
        </p:blipFill>
        <p:spPr>
          <a:xfrm>
            <a:off x="1475656" y="1389798"/>
            <a:ext cx="6732240" cy="5468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915816" y="0"/>
            <a:ext cx="4320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3200" dirty="0" smtClean="0"/>
              <a:t>Там вы попадете </a:t>
            </a:r>
          </a:p>
          <a:p>
            <a:pPr algn="ctr">
              <a:buNone/>
            </a:pPr>
            <a:r>
              <a:rPr lang="ru-RU" sz="3200" dirty="0" smtClean="0"/>
              <a:t>Прямо им под шины!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634fa1ace338ab652d04772424b35e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8626" y="1484784"/>
            <a:ext cx="5795374" cy="5013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Правило 5: три волшебных цвета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844824"/>
            <a:ext cx="35283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Начинаем разговор</a:t>
            </a:r>
          </a:p>
          <a:p>
            <a:r>
              <a:rPr lang="ru-RU" sz="2800" dirty="0" smtClean="0"/>
              <a:t> </a:t>
            </a:r>
          </a:p>
          <a:p>
            <a:r>
              <a:rPr lang="ru-RU" sz="2800" dirty="0" smtClean="0"/>
              <a:t>мы про важный</a:t>
            </a:r>
          </a:p>
          <a:p>
            <a:endParaRPr lang="ru-RU" sz="2800" dirty="0" smtClean="0"/>
          </a:p>
          <a:p>
            <a:r>
              <a:rPr lang="ru-RU" sz="2800" dirty="0" smtClean="0"/>
              <a:t>СВЕТОФОР!</a:t>
            </a:r>
          </a:p>
          <a:p>
            <a:endParaRPr lang="ru-RU" sz="2800" dirty="0" smtClean="0"/>
          </a:p>
          <a:p>
            <a:r>
              <a:rPr lang="ru-RU" sz="2800" dirty="0" smtClean="0"/>
              <a:t>На дороге он стоит</a:t>
            </a:r>
          </a:p>
          <a:p>
            <a:endParaRPr lang="ru-RU" sz="2800" dirty="0" smtClean="0"/>
          </a:p>
          <a:p>
            <a:r>
              <a:rPr lang="ru-RU" sz="2800" dirty="0" smtClean="0"/>
              <a:t>За движением следит.</a:t>
            </a:r>
            <a:endParaRPr lang="ru-RU" sz="2800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242</TotalTime>
  <Words>332</Words>
  <Application>Microsoft Office PowerPoint</Application>
  <PresentationFormat>Экран (4:3)</PresentationFormat>
  <Paragraphs>89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Слайд 1</vt:lpstr>
      <vt:lpstr>Слайд 2</vt:lpstr>
      <vt:lpstr>Правило 1: переходить дорогу только по пешеходному переходу</vt:lpstr>
      <vt:lpstr>Правило 2: переходя дорогу, посмотри сначала налево, а потом направо!</vt:lpstr>
      <vt:lpstr>Правило 3: не играй вблизи дорог!</vt:lpstr>
      <vt:lpstr>Правило 4: не катайся рядом с дорогой!</vt:lpstr>
      <vt:lpstr>Слайд 7</vt:lpstr>
      <vt:lpstr>Слайд 8</vt:lpstr>
      <vt:lpstr>Правило 5: три волшебных цвета</vt:lpstr>
      <vt:lpstr>Слайд 10</vt:lpstr>
      <vt:lpstr>Слайд 11</vt:lpstr>
      <vt:lpstr>Слайд 12</vt:lpstr>
      <vt:lpstr>Слайд 13</vt:lpstr>
      <vt:lpstr>Правило 6: выучи дорожные знаки!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анна</cp:lastModifiedBy>
  <cp:revision>30</cp:revision>
  <dcterms:created xsi:type="dcterms:W3CDTF">2019-10-09T08:17:39Z</dcterms:created>
  <dcterms:modified xsi:type="dcterms:W3CDTF">2019-10-21T06:55:49Z</dcterms:modified>
</cp:coreProperties>
</file>