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693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lastView="sldThumbnailView">
  <p:normalViewPr vertBarState="maximized">
    <p:restoredLeft sz="14564"/>
    <p:restoredTop sz="94964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58"/>
        <p:guide pos="2878"/>
        <p:guide pos="15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36868100" cy="36868100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slide" Target="slides/slide26.xml"  /><Relationship Id="rId29" Type="http://schemas.openxmlformats.org/officeDocument/2006/relationships/slide" Target="slides/slide27.xml"  /><Relationship Id="rId3" Type="http://schemas.openxmlformats.org/officeDocument/2006/relationships/slide" Target="slides/slide1.xml"  /><Relationship Id="rId30" Type="http://schemas.openxmlformats.org/officeDocument/2006/relationships/slide" Target="slides/slide28.xml"  /><Relationship Id="rId31" Type="http://schemas.openxmlformats.org/officeDocument/2006/relationships/slide" Target="slides/slide29.xml"  /><Relationship Id="rId32" Type="http://schemas.openxmlformats.org/officeDocument/2006/relationships/slide" Target="slides/slide30.xml"  /><Relationship Id="rId33" Type="http://schemas.openxmlformats.org/officeDocument/2006/relationships/slide" Target="slides/slide31.xml"  /><Relationship Id="rId34" Type="http://schemas.openxmlformats.org/officeDocument/2006/relationships/slide" Target="slides/slide32.xml"  /><Relationship Id="rId35" Type="http://schemas.openxmlformats.org/officeDocument/2006/relationships/slide" Target="slides/slide33.xml"  /><Relationship Id="rId36" Type="http://schemas.openxmlformats.org/officeDocument/2006/relationships/slide" Target="slides/slide34.xml"  /><Relationship Id="rId37" Type="http://schemas.openxmlformats.org/officeDocument/2006/relationships/slide" Target="slides/slide35.xml"  /><Relationship Id="rId38" Type="http://schemas.openxmlformats.org/officeDocument/2006/relationships/slide" Target="slides/slide36.xml"  /><Relationship Id="rId39" Type="http://schemas.openxmlformats.org/officeDocument/2006/relationships/slide" Target="slides/slide37.xml"  /><Relationship Id="rId4" Type="http://schemas.openxmlformats.org/officeDocument/2006/relationships/slide" Target="slides/slide2.xml"  /><Relationship Id="rId40" Type="http://schemas.openxmlformats.org/officeDocument/2006/relationships/slide" Target="slides/slide38.xml"  /><Relationship Id="rId41" Type="http://schemas.openxmlformats.org/officeDocument/2006/relationships/slide" Target="slides/slide39.xml"  /><Relationship Id="rId42" Type="http://schemas.openxmlformats.org/officeDocument/2006/relationships/slide" Target="slides/slide40.xml"  /><Relationship Id="rId43" Type="http://schemas.openxmlformats.org/officeDocument/2006/relationships/slide" Target="slides/slide41.xml"  /><Relationship Id="rId44" Type="http://schemas.openxmlformats.org/officeDocument/2006/relationships/slide" Target="slides/slide42.xml"  /><Relationship Id="rId45" Type="http://schemas.openxmlformats.org/officeDocument/2006/relationships/presProps" Target="presProps.xml"  /><Relationship Id="rId46" Type="http://schemas.openxmlformats.org/officeDocument/2006/relationships/viewProps" Target="viewProps.xml"  /><Relationship Id="rId47" Type="http://schemas.openxmlformats.org/officeDocument/2006/relationships/theme" Target="theme/theme1.xml"  /><Relationship Id="rId48" Type="http://schemas.openxmlformats.org/officeDocument/2006/relationships/tableStyles" Target="tableStyles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221D0E5F-9C92-4D4E-A13E-BD3B30A5C9B0}" type="datetime1">
              <a:rPr lang="ru-RU"/>
              <a:pPr lvl="0">
                <a:defRPr/>
              </a:pPr>
              <a:t>14-06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ru-RU"/>
              <a:t>Образец текста</a:t>
            </a:r>
            <a:endParaRPr lang="ru-RU"/>
          </a:p>
          <a:p>
            <a:pPr lvl="1">
              <a:defRPr/>
            </a:pPr>
            <a:r>
              <a:rPr lang="ru-RU"/>
              <a:t>Второй уровень</a:t>
            </a:r>
            <a:endParaRPr lang="ru-RU"/>
          </a:p>
          <a:p>
            <a:pPr lvl="2">
              <a:defRPr/>
            </a:pPr>
            <a:r>
              <a:rPr lang="ru-RU"/>
              <a:t>Третий уровень</a:t>
            </a:r>
            <a:endParaRPr lang="ru-RU"/>
          </a:p>
          <a:p>
            <a:pPr lvl="3">
              <a:defRPr/>
            </a:pPr>
            <a:r>
              <a:rPr lang="ru-RU"/>
              <a:t>Четвертый уровень</a:t>
            </a:r>
            <a:endParaRPr lang="ru-RU"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DE7188D9-A541-480D-A683-CAFB1DBB20C8}" type="slidenum">
              <a:rPr lang="ru-RU"/>
              <a:pPr lvl="0"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defRPr/>
            </a:pPr>
            <a:fld id="{FE0519D3-63CB-475B-9BAC-24EF61DD3656}" type="slidenum">
              <a:rPr lang="en-US" altLang="ru-RU"/>
              <a:pPr eaLnBrk="1" hangingPunct="1">
                <a:defRPr/>
              </a:pPr>
              <a:t>1</a:t>
            </a:fld>
            <a:endParaRPr lang="en-US" altLang="ru-RU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 idx="0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</p:spTree>
  </p:cSld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defRPr/>
            </a:pPr>
            <a:fld id="{FE0519D3-63CB-475B-9BAC-24EF61DD3656}" type="slidenum">
              <a:rPr lang="en-US" altLang="ru-RU"/>
              <a:pPr eaLnBrk="1" hangingPunct="1">
                <a:defRPr/>
              </a:pPr>
              <a:t>3</a:t>
            </a:fld>
            <a:endParaRPr lang="en-US" altLang="ru-RU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 idx="0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</p:spTree>
  </p:cSld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итульный слайд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idx="0"/>
          </p:nvPr>
        </p:nvSpPr>
        <p:spPr>
          <a:xfrm>
            <a:off x="914563" y="2130817"/>
            <a:ext cx="10365067" cy="1470295"/>
          </a:xfrm>
        </p:spPr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9128" y="3886916"/>
            <a:ext cx="8535937" cy="17529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 altLang="en-US"/>
              <a:t>Образец подзаголовка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05-05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Вставить" type="objOnly" preserve="1">
  <p:cSld name="Встави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 idx="0"/>
          </p:nvPr>
        </p:nvSpPr>
        <p:spPr>
          <a:xfrm>
            <a:off x="-12316" y="2130817"/>
            <a:ext cx="12194198" cy="1470295"/>
          </a:xfrm>
        </p:spPr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05-05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Оглавление" type="clipArtAndTx" preserve="1">
  <p:cSld name="Оглавл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609708" y="274688"/>
            <a:ext cx="10974777" cy="1143210"/>
          </a:xfrm>
        </p:spPr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"/>
          </p:nvPr>
        </p:nvSpPr>
        <p:spPr>
          <a:xfrm>
            <a:off x="2859837" y="2196494"/>
            <a:ext cx="6476366" cy="3240597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>
              <a:defRPr/>
            </a:pPr>
            <a:r>
              <a:rPr lang="ru-RU" altLang="en-US"/>
              <a:t>Введение</a:t>
            </a:r>
            <a:endParaRPr lang="ru-RU" altLang="en-US"/>
          </a:p>
          <a:p>
            <a:pPr lvl="0">
              <a:defRPr/>
            </a:pPr>
            <a:r>
              <a:rPr lang="ru-RU" altLang="en-US"/>
              <a:t>Основной текст 1</a:t>
            </a:r>
            <a:endParaRPr lang="ru-RU" altLang="en-US"/>
          </a:p>
          <a:p>
            <a:pPr lvl="0">
              <a:defRPr/>
            </a:pPr>
            <a:r>
              <a:rPr lang="ru-RU" altLang="en-US"/>
              <a:t>Основной текст 2</a:t>
            </a:r>
            <a:endParaRPr lang="ru-RU" altLang="en-US"/>
          </a:p>
          <a:p>
            <a:pPr lvl="0">
              <a:defRPr/>
            </a:pPr>
            <a:r>
              <a:rPr lang="ru-RU" altLang="en-US"/>
              <a:t>Основной текст 3</a:t>
            </a:r>
            <a:endParaRPr lang="ru-RU" altLang="en-US"/>
          </a:p>
          <a:p>
            <a:pPr lvl="0">
              <a:defRPr/>
            </a:pPr>
            <a:r>
              <a:rPr lang="ru-RU" altLang="en-US"/>
              <a:t>Заключение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05-05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 idx="0"/>
          </p:nvPr>
        </p:nvSpPr>
        <p:spPr>
          <a:xfrm>
            <a:off x="8840792" y="274688"/>
            <a:ext cx="2743693" cy="5852603"/>
          </a:xfrm>
        </p:spPr>
        <p:txBody>
          <a:bodyPr vert="eaVert"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708" y="274688"/>
            <a:ext cx="8027845" cy="5852603"/>
          </a:xfrm>
        </p:spPr>
        <p:txBody>
          <a:bodyPr vert="eaVert"/>
          <a:lstStyle/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05-05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05-05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05-05</a:t>
            </a:fld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раздела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963256" y="4407712"/>
            <a:ext cx="10365067" cy="1362326"/>
          </a:xfrm>
        </p:spPr>
        <p:txBody>
          <a:bodyPr anchor="t"/>
          <a:lstStyle>
            <a:lvl1pPr>
              <a:defRPr sz="4000" b="1" cap="all"/>
            </a:lvl1pPr>
          </a:lstStyle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256" y="2907248"/>
            <a:ext cx="10365066" cy="15004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05-05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708" y="1600494"/>
            <a:ext cx="5385769" cy="4526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8716" y="1600494"/>
            <a:ext cx="5385769" cy="4526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05-05</a:t>
            </a:fld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05-05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Таблица 2"/>
          <p:cNvSpPr>
            <a:spLocks noGrp="1"/>
          </p:cNvSpPr>
          <p:nvPr>
            <p:ph type="tbl" sz="quarter" idx="1"/>
          </p:nvPr>
        </p:nvSpPr>
        <p:spPr>
          <a:xfrm>
            <a:off x="608146" y="1643365"/>
            <a:ext cx="10974777" cy="4526034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>
              <a:defRPr/>
            </a:pPr>
            <a:r>
              <a:rPr lang="ru-RU" altLang="en-US"/>
              <a:t>Вставка таблицы</a:t>
            </a:r>
            <a:endParaRPr lang="ru-RU" alt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05-05</a:t>
            </a:fld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198" y="1600199"/>
            <a:ext cx="4038598" cy="2195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198" y="1600199"/>
            <a:ext cx="4038598" cy="2195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456027" y="3984219"/>
            <a:ext cx="4038598" cy="2195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6" name="Объект 5"/>
          <p:cNvSpPr>
            <a:spLocks noGrp="1"/>
          </p:cNvSpPr>
          <p:nvPr>
            <p:ph sz="half" idx="4"/>
          </p:nvPr>
        </p:nvSpPr>
        <p:spPr>
          <a:xfrm>
            <a:off x="4647027" y="3984219"/>
            <a:ext cx="4038598" cy="21959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>
          <a:xfrm>
            <a:off x="6477004" y="76204"/>
            <a:ext cx="2514585" cy="288908"/>
          </a:xfr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t">
            <a:normAutofit/>
          </a:bodyPr>
          <a:lstStyle>
            <a:lvl1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d38e27">
                    <a:alpha val="100000"/>
                  </a:srgbClr>
                </a:solidFill>
                <a:latin typeface="Times New Roman"/>
              </a:defRPr>
            </a:lvl1pPr>
          </a:lstStyle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D8D7A7C4-C82A-4D21-9AB0-F0C5A1D3EF09}" type="datetime1"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d38e27">
                    <a:alpha val="100000"/>
                  </a:srgbClr>
                </a:solidFill>
                <a:latin typeface="Times New Roman"/>
                <a:ea typeface="+mn-ea"/>
                <a:cs typeface="+mn-cs"/>
              </a:rPr>
              <a:pPr marL="0" lvl="0" indent="0" algn="l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05-05</a:t>
            </a:fld>
            <a:endParaRPr xmlns:mc="http://schemas.openxmlformats.org/markup-compatibility/2006" xmlns:hp="http://schemas.haansoft.com/office/presentation/8.0" kumimoji="0" lang="ru-RU" altLang="en-US" sz="1200" b="0" i="0" baseline="0" mc:Ignorable="hp" hp:hslEmbossed="0">
              <a:solidFill>
                <a:srgbClr val="d38e27">
                  <a:alpha val="100000"/>
                </a:srgbClr>
              </a:solidFill>
              <a:latin typeface="Times New Roman"/>
              <a:ea typeface="+mn-ea"/>
              <a:cs typeface="+mn-cs"/>
            </a:endParaRPr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167" y="76204"/>
            <a:ext cx="3352836" cy="288908"/>
          </a:xfr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t">
            <a:normAutofit/>
          </a:bodyPr>
          <a:lstStyle>
            <a:lvl1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d38e27">
                    <a:alpha val="100000"/>
                  </a:srgbClr>
                </a:solidFill>
                <a:latin typeface="Times New Roman"/>
              </a:defRPr>
            </a:lvl1pPr>
          </a:lstStyle>
          <a:p>
            <a: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d38e27">
                    <a:alpha val="100000"/>
                  </a:srgbClr>
                </a:solidFill>
                <a:latin typeface="Times New Roman"/>
                <a:ea typeface="+mn-ea"/>
                <a:cs typeface="+mn-cs"/>
              </a:rPr>
              <a:t/>
            </a:r>
            <a:endParaRPr xmlns:mc="http://schemas.openxmlformats.org/markup-compatibility/2006" xmlns:hp="http://schemas.haansoft.com/office/presentation/8.0" kumimoji="0" lang="ru-RU" altLang="en-US" sz="1200" b="0" i="0" baseline="0" mc:Ignorable="hp" hp:hslEmbossed="0">
              <a:solidFill>
                <a:srgbClr val="d38e27">
                  <a:alpha val="100000"/>
                </a:srgbClr>
              </a:solidFill>
              <a:latin typeface="Times New Roman"/>
              <a:ea typeface="+mn-ea"/>
              <a:cs typeface="+mn-cs"/>
            </a:endParaRPr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29600" y="6477030"/>
            <a:ext cx="761990" cy="244469"/>
          </a:xfr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t">
            <a:normAutofit/>
          </a:bodyPr>
          <a:lstStyle>
            <a:lvl1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d38e27">
                    <a:alpha val="100000"/>
                  </a:srgbClr>
                </a:solidFill>
                <a:latin typeface="Times New Roman"/>
              </a:defRPr>
            </a:lvl1pPr>
          </a:lstStyle>
          <a:p>
            <a: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6A9C259F-7B94-404D-B9E7-BB2EF17BF1E8}" type="slidenum"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d38e27">
                    <a:alpha val="100000"/>
                  </a:srgbClr>
                </a:solidFill>
                <a:latin typeface="Times New Roman"/>
                <a:ea typeface="+mn-ea"/>
                <a:cs typeface="+mn-cs"/>
              </a:rPr>
              <a:pPr marL="0" lvl="0" indent="0" algn="r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‹#›</a:t>
            </a:fld>
            <a:endParaRPr xmlns:mc="http://schemas.openxmlformats.org/markup-compatibility/2006" xmlns:hp="http://schemas.haansoft.com/office/presentation/8.0" kumimoji="0" lang="ru-RU" altLang="en-US" sz="1200" b="0" i="0" mc:Ignorable="hp" hp:hslEmbossed="0">
              <a:solidFill>
                <a:srgbClr val="d38e27">
                  <a:alpha val="100000"/>
                </a:srgbClr>
              </a:solid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2390147" y="4801484"/>
            <a:ext cx="7316517" cy="566842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90147" y="612887"/>
            <a:ext cx="7316517" cy="4115558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altLang="en-US"/>
              <a:t>Вставка картинки</a:t>
            </a:r>
            <a:endParaRPr lang="ru-RU" alt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0147" y="5368327"/>
            <a:ext cx="7316517" cy="805010"/>
          </a:xfrm>
        </p:spPr>
        <p:txBody>
          <a:bodyPr/>
          <a:lstStyle>
            <a:lvl1pPr>
              <a:defRPr sz="1411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>
              <a:defRPr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1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1A3D5110-9FE0-496F-B26A-071D02F2DE37}" type="datetime1">
              <a:rPr lang="ru-RU" altLang="en-US"/>
              <a:pPr lvl="0">
                <a:defRPr/>
              </a:pPr>
              <a:t>05-05</a:t>
            </a:fld>
            <a:endParaRPr lang="ru-RU" altLang="en-US"/>
          </a:p>
        </p:txBody>
      </p:sp>
      <p:sp>
        <p:nvSpPr>
          <p:cNvPr id="1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ru-RU" altLang="en-US"/>
              <a:pPr lvl="0"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14" Type="http://schemas.openxmlformats.org/officeDocument/2006/relationships/image" Target="../media/image2.jpeg"  /><Relationship Id="rId15" Type="http://schemas.openxmlformats.org/officeDocument/2006/relationships/image" Target="../media/image3.png"  /><Relationship Id="rId16" Type="http://schemas.openxmlformats.org/officeDocument/2006/relationships/image" Target="../media/image3.png"  /><Relationship Id="rId17" Type="http://schemas.openxmlformats.org/officeDocument/2006/relationships/image" Target="../media/image4.png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10_Трек">
    <p:bg>
      <p:bgPr shadeToTitle="0">
        <a:blipFill rotWithShape="1">
          <a:blip r:embed="rId14">
            <a:alphaModFix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0"/>
          </p:nvPr>
        </p:nvSpPr>
        <p:spPr>
          <a:xfrm>
            <a:off x="304817" y="554457"/>
            <a:ext cx="8686772" cy="64400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ctr">
            <a:spAutoFit/>
          </a:bodyPr>
          <a:lstStyle/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3600" b="0" i="0" baseline="0" mc:Ignorable="hp" hp:hslEmbossed="0">
                <a:solidFill>
                  <a:schemeClr val="tx2"/>
                </a:solidFill>
                <a:latin typeface="Franklin Gothic Medium"/>
              </a:rPr>
              <a:t>Образец заголовка</a:t>
            </a:r>
            <a:endParaRPr xmlns:mc="http://schemas.openxmlformats.org/markup-compatibility/2006" xmlns:hp="http://schemas.haansoft.com/office/presentation/8.0" kumimoji="0" lang="ru-RU" altLang="en-US" sz="3600" b="0" i="0" baseline="0" mc:Ignorable="hp" hp:hslEmbossed="0">
              <a:solidFill>
                <a:schemeClr val="tx2"/>
              </a:solidFill>
              <a:latin typeface="Franklin Gothic Medium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17" y="1554190"/>
            <a:ext cx="8686772" cy="220697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t">
            <a:spAutoFit/>
          </a:bodyPr>
          <a:lstStyle/>
          <a:p>
            <a:pPr marL="342945" lvl="0" indent="-342945" algn="l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n-ea"/>
              <a:buChar char=""/>
              <a:defRPr/>
            </a:pPr>
            <a:r>
              <a:rPr xmlns:mc="http://schemas.openxmlformats.org/markup-compatibility/2006" xmlns:hp="http://schemas.haansoft.com/office/presentation/8.0" kumimoji="0" lang="ru-RU" altLang="en-US" sz="3200" b="0" i="0" baseline="0" mc:Ignorable="hp" hp:hslEmbossed="0">
                <a:solidFill>
                  <a:schemeClr val="tx2"/>
                </a:solidFill>
                <a:latin typeface="Franklin Gothic Book"/>
              </a:rPr>
              <a:t>Введение</a:t>
            </a:r>
            <a:endParaRPr xmlns:mc="http://schemas.openxmlformats.org/markup-compatibility/2006" xmlns:hp="http://schemas.haansoft.com/office/presentation/8.0" kumimoji="0" lang="ru-RU" altLang="en-US" sz="3200" b="0" i="0" baseline="0" mc:Ignorable="hp" hp:hslEmbossed="0">
              <a:solidFill>
                <a:schemeClr val="tx2"/>
              </a:solidFill>
              <a:latin typeface="Franklin Gothic Book"/>
            </a:endParaRPr>
          </a:p>
          <a:p>
            <a:pPr marL="743048" lvl="0" indent="-285787" algn="l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n-ea"/>
              <a:buChar char=""/>
              <a:defRPr/>
            </a:pPr>
            <a:r>
              <a:rPr xmlns:mc="http://schemas.openxmlformats.org/markup-compatibility/2006" xmlns:hp="http://schemas.haansoft.com/office/presentation/8.0" kumimoji="0" lang="ru-RU" altLang="en-US" sz="2800" b="0" i="0" baseline="0" mc:Ignorable="hp" hp:hslEmbossed="0">
                <a:solidFill>
                  <a:schemeClr val="tx2"/>
                </a:solidFill>
                <a:latin typeface="Franklin Gothic Book"/>
              </a:rPr>
              <a:t>Основной текст 1</a:t>
            </a:r>
            <a:endParaRPr xmlns:mc="http://schemas.openxmlformats.org/markup-compatibility/2006" xmlns:hp="http://schemas.haansoft.com/office/presentation/8.0" kumimoji="0" lang="ru-RU" altLang="en-US" sz="2800" b="0" i="0" baseline="0" mc:Ignorable="hp" hp:hslEmbossed="0">
              <a:solidFill>
                <a:schemeClr val="tx2"/>
              </a:solidFill>
              <a:latin typeface="Franklin Gothic Book"/>
            </a:endParaRPr>
          </a:p>
          <a:p>
            <a:pPr marL="1143151" lvl="0" indent="-228630" algn="l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n-ea"/>
              <a:buChar char=""/>
              <a:defRPr/>
            </a:pPr>
            <a:r>
              <a:rPr xmlns:mc="http://schemas.openxmlformats.org/markup-compatibility/2006" xmlns:hp="http://schemas.haansoft.com/office/presentation/8.0" kumimoji="0" lang="ru-RU" altLang="en-US" sz="2400" b="0" i="0" baseline="0" mc:Ignorable="hp" hp:hslEmbossed="0">
                <a:solidFill>
                  <a:schemeClr val="tx2"/>
                </a:solidFill>
                <a:latin typeface="Franklin Gothic Book"/>
              </a:rPr>
              <a:t>Основной текст 2</a:t>
            </a:r>
            <a:endParaRPr xmlns:mc="http://schemas.openxmlformats.org/markup-compatibility/2006" xmlns:hp="http://schemas.haansoft.com/office/presentation/8.0" kumimoji="0" lang="ru-RU" altLang="en-US" sz="2400" b="0" i="0" baseline="0" mc:Ignorable="hp" hp:hslEmbossed="0">
              <a:solidFill>
                <a:schemeClr val="tx2"/>
              </a:solidFill>
              <a:latin typeface="Franklin Gothic Book"/>
            </a:endParaRPr>
          </a:p>
          <a:p>
            <a:pPr marL="1600411" lvl="0" indent="-228630" algn="l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n-ea"/>
              <a:buChar char=""/>
              <a:defRPr/>
            </a:pPr>
            <a:r>
              <a:rPr xmlns:mc="http://schemas.openxmlformats.org/markup-compatibility/2006" xmlns:hp="http://schemas.haansoft.com/office/presentation/8.0" kumimoji="0" lang="ru-RU" altLang="en-US" sz="2000" b="0" i="0" baseline="0" mc:Ignorable="hp" hp:hslEmbossed="0">
                <a:solidFill>
                  <a:schemeClr val="tx2"/>
                </a:solidFill>
                <a:latin typeface="Franklin Gothic Book"/>
              </a:rPr>
              <a:t>Основной текст 3</a:t>
            </a:r>
            <a:endParaRPr xmlns:mc="http://schemas.openxmlformats.org/markup-compatibility/2006" xmlns:hp="http://schemas.haansoft.com/office/presentation/8.0" kumimoji="0" lang="ru-RU" altLang="en-US" sz="2000" b="0" i="0" baseline="0" mc:Ignorable="hp" hp:hslEmbossed="0">
              <a:solidFill>
                <a:schemeClr val="tx2"/>
              </a:solidFill>
              <a:latin typeface="Franklin Gothic Book"/>
            </a:endParaRPr>
          </a:p>
          <a:p>
            <a:pPr marL="2057672" lvl="0" indent="-228630" algn="l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mn-ea"/>
              <a:buChar char=""/>
              <a:defRPr/>
            </a:pPr>
            <a:r>
              <a:rPr xmlns:mc="http://schemas.openxmlformats.org/markup-compatibility/2006" xmlns:hp="http://schemas.haansoft.com/office/presentation/8.0" kumimoji="0" lang="ru-RU" altLang="en-US" sz="1800" b="0" i="0" baseline="0" mc:Ignorable="hp" hp:hslEmbossed="0">
                <a:solidFill>
                  <a:schemeClr val="tx2"/>
                </a:solidFill>
                <a:latin typeface="Franklin Gothic Book"/>
              </a:rPr>
              <a:t>Заключение</a:t>
            </a:r>
            <a:endParaRPr xmlns:mc="http://schemas.openxmlformats.org/markup-compatibility/2006" xmlns:hp="http://schemas.haansoft.com/office/presentation/8.0" kumimoji="0" lang="ru-RU" altLang="en-US" sz="1800" b="0" i="0" baseline="0" mc:Ignorable="hp" hp:hslEmbossed="0">
              <a:solidFill>
                <a:schemeClr val="tx2"/>
              </a:solidFill>
              <a:latin typeface="Franklin Gothic Book"/>
            </a:endParaRPr>
          </a:p>
        </p:txBody>
      </p:sp>
      <p:grpSp>
        <p:nvGrpSpPr>
          <p:cNvPr id="1028" name="Group 1"/>
          <p:cNvGrpSpPr/>
          <p:nvPr/>
        </p:nvGrpSpPr>
        <p:grpSpPr>
          <a:xfrm rot="0">
            <a:off x="512775" y="1042974"/>
            <a:ext cx="8631223" cy="17473"/>
            <a:chOff x="512683" y="1042782"/>
            <a:chExt cx="8629668" cy="17470"/>
          </a:xfrm>
        </p:grpSpPr>
        <p:pic>
          <p:nvPicPr>
            <p:cNvPr id="1026" name=""/>
            <p:cNvPicPr/>
            <p:nvPr/>
          </p:nvPicPr>
          <p:blipFill rotWithShape="1">
            <a:blip r:embed="rId15">
              <a:lum/>
            </a:blip>
            <a:stretch>
              <a:fillRect/>
            </a:stretch>
          </p:blipFill>
          <p:spPr>
            <a:xfrm>
              <a:off x="512683" y="1042782"/>
              <a:ext cx="8629668" cy="1747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</a:ln>
          </p:spPr>
        </p:pic>
        <p:sp>
          <p:nvSpPr>
            <p:cNvPr id="1027" name=""/>
            <p:cNvSpPr txBox="1"/>
            <p:nvPr/>
          </p:nvSpPr>
          <p:spPr>
            <a:xfrm>
              <a:off x="514246" y="1050709"/>
              <a:ext cx="0" cy="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</a:ln>
          </p:spPr>
          <p:txBody>
            <a:bodyPr vert="horz" wrap="square" lIns="91440" tIns="45720" rIns="91440" bIns="45720" anchor="t">
              <a:spAutoFit/>
            </a:bodyPr>
            <a:p>
              <a:pPr marL="0" lvl="0" indent="0" algn="l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800" b="0" i="0" baseline="0" mc:Ignorable="hp" hp:hslEmbossed="0">
                <a:solidFill>
                  <a:schemeClr val="tx1"/>
                </a:solidFill>
                <a:latin typeface="Times New Roman"/>
                <a:ea typeface="+mn-ea"/>
                <a:cs typeface="+mn-cs"/>
              </a:endParaRPr>
            </a:p>
          </p:txBody>
        </p:sp>
      </p:grpSp>
      <p:grpSp>
        <p:nvGrpSpPr>
          <p:cNvPr id="1036" name="Group 2"/>
          <p:cNvGrpSpPr/>
          <p:nvPr/>
        </p:nvGrpSpPr>
        <p:grpSpPr>
          <a:xfrm rot="0">
            <a:off x="512775" y="1042974"/>
            <a:ext cx="8631223" cy="17473"/>
            <a:chOff x="512683" y="1042782"/>
            <a:chExt cx="8629668" cy="17470"/>
          </a:xfrm>
        </p:grpSpPr>
        <p:pic>
          <p:nvPicPr>
            <p:cNvPr id="1034" name=""/>
            <p:cNvPicPr/>
            <p:nvPr/>
          </p:nvPicPr>
          <p:blipFill rotWithShape="1">
            <a:blip r:embed="rId16">
              <a:lum/>
            </a:blip>
            <a:stretch>
              <a:fillRect/>
            </a:stretch>
          </p:blipFill>
          <p:spPr>
            <a:xfrm>
              <a:off x="512683" y="1042782"/>
              <a:ext cx="8629668" cy="1747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</a:ln>
          </p:spPr>
        </p:pic>
        <p:sp>
          <p:nvSpPr>
            <p:cNvPr id="1035" name=""/>
            <p:cNvSpPr txBox="1"/>
            <p:nvPr/>
          </p:nvSpPr>
          <p:spPr>
            <a:xfrm>
              <a:off x="514246" y="1050709"/>
              <a:ext cx="0" cy="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</a:ln>
          </p:spPr>
          <p:txBody>
            <a:bodyPr vert="horz" wrap="square" lIns="91440" tIns="45720" rIns="91440" bIns="45720" anchor="t">
              <a:spAutoFit/>
            </a:bodyPr>
            <a:p>
              <a:pPr marL="0" lvl="0" indent="0" algn="l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800" b="0" i="0" baseline="0" mc:Ignorable="hp" hp:hslEmbossed="0">
                <a:solidFill>
                  <a:schemeClr val="tx1"/>
                </a:solidFill>
                <a:latin typeface="Times New Roman"/>
                <a:ea typeface="+mn-ea"/>
                <a:cs typeface="+mn-cs"/>
              </a:endParaRPr>
            </a:p>
          </p:txBody>
        </p:sp>
      </p:grpSp>
      <p:grpSp>
        <p:nvGrpSpPr>
          <p:cNvPr id="1039" name="Group 3"/>
          <p:cNvGrpSpPr/>
          <p:nvPr/>
        </p:nvGrpSpPr>
        <p:grpSpPr>
          <a:xfrm rot="0">
            <a:off x="512775" y="1054084"/>
            <a:ext cx="8631223" cy="12728"/>
            <a:chOff x="512683" y="1053890"/>
            <a:chExt cx="8629668" cy="12726"/>
          </a:xfrm>
        </p:grpSpPr>
        <p:pic>
          <p:nvPicPr>
            <p:cNvPr id="1037" name=""/>
            <p:cNvPicPr/>
            <p:nvPr/>
          </p:nvPicPr>
          <p:blipFill rotWithShape="1">
            <a:blip r:embed="rId17">
              <a:lum/>
            </a:blip>
            <a:stretch>
              <a:fillRect/>
            </a:stretch>
          </p:blipFill>
          <p:spPr>
            <a:xfrm>
              <a:off x="512683" y="1053890"/>
              <a:ext cx="8629668" cy="1272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</a:ln>
          </p:spPr>
        </p:pic>
        <p:sp>
          <p:nvSpPr>
            <p:cNvPr id="1038" name=""/>
            <p:cNvSpPr txBox="1"/>
            <p:nvPr/>
          </p:nvSpPr>
          <p:spPr>
            <a:xfrm>
              <a:off x="514246" y="1057072"/>
              <a:ext cx="0" cy="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</a:ln>
          </p:spPr>
          <p:txBody>
            <a:bodyPr vert="horz" wrap="square" lIns="91440" tIns="45720" rIns="91440" bIns="45720" anchor="t">
              <a:spAutoFit/>
            </a:bodyPr>
            <a:p>
              <a:pPr marL="0" lvl="0" indent="0" algn="l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800" b="0" i="0" baseline="0" mc:Ignorable="hp" hp:hslEmbossed="0">
                <a:solidFill>
                  <a:schemeClr val="tx1"/>
                </a:solidFill>
                <a:latin typeface="Times New Roman"/>
                <a:ea typeface="+mn-ea"/>
                <a:cs typeface="+mn-cs"/>
              </a:endParaRPr>
            </a:p>
          </p:txBody>
        </p:sp>
      </p:grp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477004" y="76204"/>
            <a:ext cx="2514585" cy="28890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t">
            <a:normAutofit/>
          </a:bodyPr>
          <a:lstStyle>
            <a:lvl1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d38e27">
                    <a:alpha val="100000"/>
                  </a:srgbClr>
                </a:solidFill>
                <a:latin typeface="Times New Roman"/>
              </a:defRPr>
            </a:lvl1pPr>
          </a:lstStyle>
          <a:p>
            <a:pPr marL="0" lvl="0" indent="0" algn="l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D422D86A-5F52-4165-8473-F1B836277586}" type="datetime1"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d38e27">
                    <a:alpha val="100000"/>
                  </a:srgbClr>
                </a:solidFill>
                <a:latin typeface="Times New Roman"/>
                <a:ea typeface="+mn-ea"/>
                <a:cs typeface="+mn-cs"/>
              </a:rPr>
              <a:pPr marL="0" lvl="0" indent="0" algn="l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05-05</a:t>
            </a:fld>
            <a:endParaRPr xmlns:mc="http://schemas.openxmlformats.org/markup-compatibility/2006" xmlns:hp="http://schemas.haansoft.com/office/presentation/8.0" kumimoji="0" lang="ru-RU" altLang="en-US" sz="1200" b="0" i="0" baseline="0" mc:Ignorable="hp" hp:hslEmbossed="0">
              <a:solidFill>
                <a:srgbClr val="d38e27">
                  <a:alpha val="100000"/>
                </a:srgbClr>
              </a:solidFill>
              <a:latin typeface="Times New Roman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167" y="76204"/>
            <a:ext cx="3352836" cy="28890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t">
            <a:normAutofit/>
          </a:bodyPr>
          <a:lstStyle>
            <a:lvl1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d38e27">
                    <a:alpha val="100000"/>
                  </a:srgbClr>
                </a:solidFill>
                <a:latin typeface="Times New Roman"/>
              </a:defRPr>
            </a:lvl1pPr>
          </a:lstStyle>
          <a:p>
            <a: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d38e27">
                    <a:alpha val="100000"/>
                  </a:srgbClr>
                </a:solidFill>
                <a:latin typeface="Times New Roman"/>
                <a:ea typeface="+mn-ea"/>
                <a:cs typeface="+mn-cs"/>
              </a:rPr>
              <a:t/>
            </a:r>
            <a:endParaRPr xmlns:mc="http://schemas.openxmlformats.org/markup-compatibility/2006" xmlns:hp="http://schemas.haansoft.com/office/presentation/8.0" kumimoji="0" lang="ru-RU" altLang="en-US" sz="1200" b="0" i="0" baseline="0" mc:Ignorable="hp" hp:hslEmbossed="0">
              <a:solidFill>
                <a:srgbClr val="d38e27">
                  <a:alpha val="100000"/>
                </a:srgbClr>
              </a:solidFill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30"/>
            <a:ext cx="761990" cy="24446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t">
            <a:normAutofit/>
          </a:bodyPr>
          <a:lstStyle>
            <a:lvl1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d38e27">
                    <a:alpha val="100000"/>
                  </a:srgbClr>
                </a:solidFill>
                <a:latin typeface="Times New Roman"/>
              </a:defRPr>
            </a:lvl1pPr>
          </a:lstStyle>
          <a:p>
            <a:pPr marL="0" lvl="0" indent="0" algn="r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fld id="{DC45A371-C9B5-4AEE-8A58-87667D39B0B1}" type="slidenum">
              <a:rPr xmlns:mc="http://schemas.openxmlformats.org/markup-compatibility/2006" xmlns:hp="http://schemas.haansoft.com/office/presentation/8.0" kumimoji="0" lang="ru-RU" altLang="en-US" sz="1200" b="0" i="0" baseline="0" mc:Ignorable="hp" hp:hslEmbossed="0">
                <a:solidFill>
                  <a:srgbClr val="d38e27">
                    <a:alpha val="100000"/>
                  </a:srgbClr>
                </a:solidFill>
                <a:latin typeface="Times New Roman"/>
                <a:ea typeface="+mn-ea"/>
                <a:cs typeface="+mn-cs"/>
              </a:rPr>
              <a:pPr marL="0" lvl="0" indent="0" algn="r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‹#›</a:t>
            </a:fld>
            <a:endParaRPr xmlns:mc="http://schemas.openxmlformats.org/markup-compatibility/2006" xmlns:hp="http://schemas.haansoft.com/office/presentation/8.0" kumimoji="0" lang="ru-RU" altLang="en-US" sz="1200" b="0" i="0" mc:Ignorable="hp" hp:hslEmbossed="0">
              <a:solidFill>
                <a:srgbClr val="d38e27">
                  <a:alpha val="100000"/>
                </a:srgbClr>
              </a:solidFill>
              <a:latin typeface="Times New Roman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ransition xmlns:mc="http://schemas.openxmlformats.org/markup-compatibility/2006" xmlns:hp="http://schemas.haansoft.com/office/presentation/8.0" mc:Ignorable="hp" hp:hslDur="50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3.xml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hyperlink" Target="https://upload.wikimedia.org/wikipedia/commons/thumb/2/28/ErnestHemingway.jpg/800px-ErnestHemingway.jpg" TargetMode="External" /><Relationship Id="rId3" Type="http://schemas.openxmlformats.org/officeDocument/2006/relationships/slide" Target="slide39.xml"  /><Relationship Id="rId4" Type="http://schemas.openxmlformats.org/officeDocument/2006/relationships/image" Target="../media/image12.jpeg"  /><Relationship Id="rId5" Type="http://schemas.openxmlformats.org/officeDocument/2006/relationships/slide" Target="slide39.xml"  /><Relationship Id="rId6" Type="http://schemas.openxmlformats.org/officeDocument/2006/relationships/image" Target="../media/image13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39.xml"  /><Relationship Id="rId3" Type="http://schemas.openxmlformats.org/officeDocument/2006/relationships/image" Target="../media/image14.emf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39.xml"  /><Relationship Id="rId3" Type="http://schemas.openxmlformats.org/officeDocument/2006/relationships/image" Target="../media/image15.jpeg"  /><Relationship Id="rId4" Type="http://schemas.openxmlformats.org/officeDocument/2006/relationships/slide" Target="slide39.xml"  /><Relationship Id="rId5" Type="http://schemas.openxmlformats.org/officeDocument/2006/relationships/image" Target="../media/image16.jpe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39.xml"  /><Relationship Id="rId3" Type="http://schemas.openxmlformats.org/officeDocument/2006/relationships/image" Target="../media/image17.jpeg"  /><Relationship Id="rId4" Type="http://schemas.openxmlformats.org/officeDocument/2006/relationships/slide" Target="slide39.xml"  /><Relationship Id="rId5" Type="http://schemas.openxmlformats.org/officeDocument/2006/relationships/image" Target="../media/image18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39.xml"  /><Relationship Id="rId3" Type="http://schemas.openxmlformats.org/officeDocument/2006/relationships/image" Target="../media/image19.jpeg"  /><Relationship Id="rId4" Type="http://schemas.openxmlformats.org/officeDocument/2006/relationships/slide" Target="slide40.xml"  /><Relationship Id="rId5" Type="http://schemas.openxmlformats.org/officeDocument/2006/relationships/image" Target="../media/image20.jpe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0.xml"  /><Relationship Id="rId3" Type="http://schemas.openxmlformats.org/officeDocument/2006/relationships/image" Target="../media/image21.jpe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0.xml"  /><Relationship Id="rId3" Type="http://schemas.openxmlformats.org/officeDocument/2006/relationships/image" Target="../media/image22.jpeg"  /><Relationship Id="rId4" Type="http://schemas.openxmlformats.org/officeDocument/2006/relationships/slide" Target="slide40.xml"  /><Relationship Id="rId5" Type="http://schemas.openxmlformats.org/officeDocument/2006/relationships/image" Target="../media/image23.jpe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0.xml"  /><Relationship Id="rId3" Type="http://schemas.openxmlformats.org/officeDocument/2006/relationships/image" Target="../media/image24.jpeg"  /><Relationship Id="rId4" Type="http://schemas.openxmlformats.org/officeDocument/2006/relationships/slide" Target="slide40.xml"  /><Relationship Id="rId5" Type="http://schemas.openxmlformats.org/officeDocument/2006/relationships/image" Target="../media/image25.jpe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0.xml"  /><Relationship Id="rId3" Type="http://schemas.openxmlformats.org/officeDocument/2006/relationships/image" Target="../media/image26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0.xml"  /><Relationship Id="rId3" Type="http://schemas.openxmlformats.org/officeDocument/2006/relationships/image" Target="../media/image27.jpeg"  /><Relationship Id="rId4" Type="http://schemas.openxmlformats.org/officeDocument/2006/relationships/slide" Target="slide40.xml"  /><Relationship Id="rId5" Type="http://schemas.openxmlformats.org/officeDocument/2006/relationships/image" Target="../media/image28.pn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0.xml"  /><Relationship Id="rId3" Type="http://schemas.openxmlformats.org/officeDocument/2006/relationships/image" Target="../media/image29.jpe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0.xml"  /><Relationship Id="rId3" Type="http://schemas.openxmlformats.org/officeDocument/2006/relationships/image" Target="../media/image30.jpeg"  /><Relationship Id="rId4" Type="http://schemas.openxmlformats.org/officeDocument/2006/relationships/hyperlink" Target="https://ru.wikipedia.org/wiki/%D0%9B%D0%B5_%D0%9A%D0%BE%D1%80%D0%B1%D1%8E%D0%B7%D1%8C%D0%B5" TargetMode="External"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0.xml"  /><Relationship Id="rId3" Type="http://schemas.openxmlformats.org/officeDocument/2006/relationships/image" Target="../media/image31.jpe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0.xml"  /><Relationship Id="rId3" Type="http://schemas.openxmlformats.org/officeDocument/2006/relationships/image" Target="../media/image32.jpeg"  /><Relationship Id="rId4" Type="http://schemas.openxmlformats.org/officeDocument/2006/relationships/slide" Target="slide41.xml"  /><Relationship Id="rId5" Type="http://schemas.openxmlformats.org/officeDocument/2006/relationships/image" Target="../media/image33.jpeg"  /><Relationship Id="rId6" Type="http://schemas.openxmlformats.org/officeDocument/2006/relationships/slide" Target="slide41.xml"  /><Relationship Id="rId7" Type="http://schemas.openxmlformats.org/officeDocument/2006/relationships/image" Target="../media/image34.jpeg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1.xml"  /><Relationship Id="rId3" Type="http://schemas.openxmlformats.org/officeDocument/2006/relationships/image" Target="../media/image35.jpeg"  /><Relationship Id="rId4" Type="http://schemas.openxmlformats.org/officeDocument/2006/relationships/hyperlink" Target="https://ru.wikipedia.org/wiki/%D0%97%D0%BE%D0%BB%D0%BE%D1%82%D0%B0%D1%8F_%D0%BF%D0%B0%D0%BB%D1%8C%D0%BC%D0%BE%D0%B2%D0%B0%D1%8F_%D0%B2%D0%B5%D1%82%D0%B2%D1%8C" TargetMode="External" /></Relationships>
</file>

<file path=ppt/slides/_rels/slide2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1.xml"  /><Relationship Id="rId3" Type="http://schemas.openxmlformats.org/officeDocument/2006/relationships/image" Target="../media/image36.jpeg"  /><Relationship Id="rId4" Type="http://schemas.openxmlformats.org/officeDocument/2006/relationships/slide" Target="slide41.xml"  /><Relationship Id="rId5" Type="http://schemas.openxmlformats.org/officeDocument/2006/relationships/image" Target="../media/image37.jpeg"  /></Relationships>
</file>

<file path=ppt/slides/_rels/slide2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1.xml"  /><Relationship Id="rId3" Type="http://schemas.openxmlformats.org/officeDocument/2006/relationships/image" Target="../media/image38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.xml"  /><Relationship Id="rId2" Type="http://schemas.openxmlformats.org/officeDocument/2006/relationships/slideLayout" Target="../slideLayouts/slideLayout3.xml"  /><Relationship Id="rId3" Type="http://schemas.openxmlformats.org/officeDocument/2006/relationships/slide" Target="slide39.xml"  /><Relationship Id="rId4" Type="http://schemas.openxmlformats.org/officeDocument/2006/relationships/image" Target="../media/image5.jpeg"  /></Relationships>
</file>

<file path=ppt/slides/_rels/slide3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1.xml"  /><Relationship Id="rId3" Type="http://schemas.openxmlformats.org/officeDocument/2006/relationships/image" Target="../media/image39.jpeg"  /></Relationships>
</file>

<file path=ppt/slides/_rels/slide3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3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slide" Target="slide41.xml"  /><Relationship Id="rId3" Type="http://schemas.openxmlformats.org/officeDocument/2006/relationships/image" Target="../media/image40.jpeg"  /></Relationships>
</file>

<file path=ppt/slides/_rels/slide3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41.xml"  /><Relationship Id="rId3" Type="http://schemas.openxmlformats.org/officeDocument/2006/relationships/image" Target="../media/image41.jpeg"  /></Relationships>
</file>

<file path=ppt/slides/_rels/slide3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2.jpeg"  /></Relationships>
</file>

<file path=ppt/slides/_rels/slide3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3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3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3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3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10" Type="http://schemas.openxmlformats.org/officeDocument/2006/relationships/hyperlink" Target="https://i03.fotocdn.net/s109/5ba95ad8f0e35d08/public_pin_l/2405000025.jpg" TargetMode="External" /><Relationship Id="rId11" Type="http://schemas.openxmlformats.org/officeDocument/2006/relationships/hyperlink" Target="https://artguide.com/uploads/ckeditor/pictures/543/content_08_pollock_in_moscow1.jpg" TargetMode="External" /><Relationship Id="rId12" Type="http://schemas.openxmlformats.org/officeDocument/2006/relationships/hyperlink" Target="http://rothko-pollock.ru/wp-content/uploads/2015/02/351.jpg" TargetMode="External" /><Relationship Id="rId13" Type="http://schemas.openxmlformats.org/officeDocument/2006/relationships/hyperlink" Target="https://apps-cloud.n-tv.de/img/7749481-1353173483000/3-4/750/387k0602.jpg" TargetMode="External" /><Relationship Id="rId14" Type="http://schemas.openxmlformats.org/officeDocument/2006/relationships/hyperlink" Target="http://www.dreamideamachine.com/en/wp-content/uploads/sites/3/2018/12/0710.jpg" TargetMode="External" /><Relationship Id="rId15" Type="http://schemas.openxmlformats.org/officeDocument/2006/relationships/hyperlink" Target="https://i.pinimg.com/736x/88/83/06/88830647399c111fdc2bb31bdeae8c5e--marylin-monroe-marilyn-monroe-painting.jpg" TargetMode="External" /><Relationship Id="rId2" Type="http://schemas.openxmlformats.org/officeDocument/2006/relationships/hyperlink" Target="https://cdn2.img.ria.ru/images/150810/89/1508108966.jpg" TargetMode="External" /><Relationship Id="rId3" Type="http://schemas.openxmlformats.org/officeDocument/2006/relationships/hyperlink" Target="https://upload.wikimedia.org/wikipedia/commons/thumb/0/02/Ussrstampyouthfestival60kop1957scott1914.jpg/800px-Ussrstampyouthfestival60kop1957scott1914.jpg" TargetMode="External" /><Relationship Id="rId4" Type="http://schemas.openxmlformats.org/officeDocument/2006/relationships/hyperlink" Target="https://photochronograph.ru/wp-content/uploads/2018/11/umMXWsjIgUAeDKvuPeJcctMdTwyV6vrFaygc4FPa301R6mNjwVCqJFj7SXrKgX0DSWpXXaRffeB0ZmYYVAa-QDHXzcLQkKg2JwEOiorZ4BU.jpg" TargetMode="External" /><Relationship Id="rId5" Type="http://schemas.openxmlformats.org/officeDocument/2006/relationships/hyperlink" Target="http://kvistrel.su/_nw/47/98113618.jpg" TargetMode="External" /><Relationship Id="rId6" Type="http://schemas.openxmlformats.org/officeDocument/2006/relationships/hyperlink" Target="https://avatars.mds.yandex.net/get-pdb/1630946/d07d120e-8ac8-4ccc-ad41-7af68bac41be/s1200?webp=false" TargetMode="External" /><Relationship Id="rId7" Type="http://schemas.openxmlformats.org/officeDocument/2006/relationships/hyperlink" Target="https://www.culture.ru/storage/images/c3362c5c392917df91398b350667666d/c4a945a97a7945c471e0305b9cce51c0.jpg" TargetMode="External" /><Relationship Id="rId8" Type="http://schemas.openxmlformats.org/officeDocument/2006/relationships/hyperlink" Target="https://s13.stc.all.kpcdn.net/share/i/12/10020484/inx960x640.jpg" TargetMode="External" /><Relationship Id="rId9" Type="http://schemas.openxmlformats.org/officeDocument/2006/relationships/hyperlink" Target="https://upload.wikimedia.org/wikipedia/commons/thumb/2/28/ErnestHemingway.jpg/800px-ErnestHemingway.jpg" TargetMode="External"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39.xml"  /><Relationship Id="rId3" Type="http://schemas.openxmlformats.org/officeDocument/2006/relationships/image" Target="../media/image6.jpeg"  /></Relationships>
</file>

<file path=ppt/slides/_rels/slide4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10" Type="http://schemas.openxmlformats.org/officeDocument/2006/relationships/hyperlink" Target="https://avatars.mds.yandex.net/get-pdb/1050037/a4ac6324-a78f-4c2b-8087-45cd6ad2fe2b/s1200" TargetMode="External" /><Relationship Id="rId11" Type="http://schemas.openxmlformats.org/officeDocument/2006/relationships/hyperlink" Target="http://townevolution.ru/books/item/f00/s00/z0000016/pic/000243.jpg" TargetMode="External" /><Relationship Id="rId12" Type="http://schemas.openxmlformats.org/officeDocument/2006/relationships/hyperlink" Target="http://corbusier.totalarch.com/files/build/057/021.jpg" TargetMode="External" /><Relationship Id="rId13" Type="http://schemas.openxmlformats.org/officeDocument/2006/relationships/hyperlink" Target="https://upload.wikimedia.org/wikipedia/commons/thumb/f/f6/MosMetro_KomsomolskayaKL_img2_asv2018-01.jpg/1280px-MosMetro_KomsomolskayaKL_img2_asv2018-01.jpg" TargetMode="External" /><Relationship Id="rId14" Type="http://schemas.openxmlformats.org/officeDocument/2006/relationships/hyperlink" Target="https://commons.wikimedia.org/wiki/File:MosMetro_Frunzenskaya_01-2017.jpg?uselang=ru" TargetMode="External" /><Relationship Id="rId2" Type="http://schemas.openxmlformats.org/officeDocument/2006/relationships/hyperlink" Target="https://upload.wikimedia.org/wikipedia/commons/thumb/3/39/RSAWarhol.JPG/1024px-RSAWarhol.JPG" TargetMode="External" /><Relationship Id="rId3" Type="http://schemas.openxmlformats.org/officeDocument/2006/relationships/hyperlink" Target="http://auction.smart-dev.ru/uploads/authors_photos/f8de9bd0cfe0a9f771c512ee06ae83f558de8813.jpg" TargetMode="External" /><Relationship Id="rId4" Type="http://schemas.openxmlformats.org/officeDocument/2006/relationships/hyperlink" Target="https://i.pinimg.com/736x/dd/e8/43/dde8433317fdf9ac7d0d105a17c1e261--pollock-paintings-art-paintings.jpg" TargetMode="External" /><Relationship Id="rId5" Type="http://schemas.openxmlformats.org/officeDocument/2006/relationships/hyperlink" Target="https://www.mos.ru/upload/newsfeed/newsfeed/nemyhin.jpg" TargetMode="External" /><Relationship Id="rId6" Type="http://schemas.openxmlformats.org/officeDocument/2006/relationships/hyperlink" Target="https://avatars.mds.yandex.net/get-pdb/1364974/4a904c6a-3c2b-436c-8051-898192a4c668/s1200" TargetMode="External" /><Relationship Id="rId7" Type="http://schemas.openxmlformats.org/officeDocument/2006/relationships/hyperlink" Target="https://www.mos.ru/upload/newsfeed/newsfeed/Mk_SSSRPODPISTairSalahovYKaspiya1967god(9).jpg" TargetMode="External" /><Relationship Id="rId8" Type="http://schemas.openxmlformats.org/officeDocument/2006/relationships/hyperlink" Target="https://static.biblioclub.ru/art_portal/pictures/12512/12512680/Andronov_N_I_Plotogonyi_catpage.jpg" TargetMode="External" /><Relationship Id="rId9" Type="http://schemas.openxmlformats.org/officeDocument/2006/relationships/hyperlink" Target="https://pastvu.com/_p/a/c/g/5/cg5v7b5u19jmifrdpd.jpg" TargetMode="External" /></Relationships>
</file>

<file path=ppt/slides/_rels/slide4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hyperlink" Target="https://upload.wikimedia.org/wikipedia/commons/thumb/1/10/Kutuz_06.jpg/1280px-Kutuz_06.jpg" TargetMode="External" /><Relationship Id="rId3" Type="http://schemas.openxmlformats.org/officeDocument/2006/relationships/hyperlink" Target="https://avatars.mds.yandex.net/get-pdb/1572252/a3393276-b706-4ce3-a1de-233dea0aa5a2/s1200?webp=false" TargetMode="External" /><Relationship Id="rId4" Type="http://schemas.openxmlformats.org/officeDocument/2006/relationships/hyperlink" Target="https://cdn.the-village.ru/the-village.ru/post_image-image/dSRyxWyIgzaZZOu4uLf2Pg-wide.jpg" TargetMode="External" /><Relationship Id="rId5" Type="http://schemas.openxmlformats.org/officeDocument/2006/relationships/hyperlink" Target="https://st.kp.yandex.net/im/kadr/2/4/1/kinopoisk.ru-Letyat-zhuravli-2411102.jpg" TargetMode="External" /><Relationship Id="rId6" Type="http://schemas.openxmlformats.org/officeDocument/2006/relationships/hyperlink" Target="https://content.foto.my.mail.ru/mail/karpenko_10n/3479/h-14313.jpg" TargetMode="External" /><Relationship Id="rId7" Type="http://schemas.openxmlformats.org/officeDocument/2006/relationships/hyperlink" Target="https://pbs.twimg.com/media/Dl6RTSoX4AEL5j7.jpg" TargetMode="External" /><Relationship Id="rId8" Type="http://schemas.openxmlformats.org/officeDocument/2006/relationships/hyperlink" Target="https://i.pinimg.com/736x/cf/18/5a/cf185a259263bf0edc6bd225ea6118d0--sing-sing-jazz-musicians.jpg" TargetMode="External" /><Relationship Id="rId9" Type="http://schemas.openxmlformats.org/officeDocument/2006/relationships/hyperlink" Target="https://firstjazztourinussr.com/wp-content/uploads/2017/06/COLLAGE-2.jpg" TargetMode="External" /></Relationships>
</file>

<file path=ppt/slides/_rels/slide4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39.xml"  /><Relationship Id="rId3" Type="http://schemas.openxmlformats.org/officeDocument/2006/relationships/image" Target="../media/image7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39.xml"  /><Relationship Id="rId3" Type="http://schemas.openxmlformats.org/officeDocument/2006/relationships/image" Target="../media/image8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39.xml"  /><Relationship Id="rId3" Type="http://schemas.openxmlformats.org/officeDocument/2006/relationships/image" Target="../media/image9.jpeg"  /><Relationship Id="rId4" Type="http://schemas.openxmlformats.org/officeDocument/2006/relationships/slide" Target="slide39.xml"  /><Relationship Id="rId5" Type="http://schemas.openxmlformats.org/officeDocument/2006/relationships/image" Target="../media/image10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slide" Target="slide39.xml"  /><Relationship Id="rId3" Type="http://schemas.openxmlformats.org/officeDocument/2006/relationships/image" Target="../media/image11.jpe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914400" y="4077072"/>
            <a:ext cx="8229600" cy="903288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Wingdings"/>
              <a:buNone/>
              <a:defRPr/>
            </a:pPr>
            <a:endParaRPr lang="ru-RU" altLang="ru-RU" sz="2800"/>
          </a:p>
          <a:p>
            <a:pPr marL="0" indent="0">
              <a:buFont typeface="Wingdings"/>
              <a:buNone/>
              <a:defRPr/>
            </a:pPr>
            <a:endParaRPr lang="ru-RU" altLang="ru-RU" sz="2800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>
          <a:xfrm>
            <a:off x="227348" y="728700"/>
            <a:ext cx="9132682" cy="13172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altLang="ru-RU" sz="3200" b="1" i="1">
                <a:solidFill>
                  <a:srgbClr val="002060"/>
                </a:solidFill>
                <a:latin typeface="Times New Roman"/>
                <a:cs typeface="Times New Roman"/>
              </a:rPr>
              <a:t>Тема урока:</a:t>
            </a:r>
            <a:endParaRPr lang="ru-RU" altLang="ru-RU" sz="3200" b="1" i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ru-RU" altLang="ru-RU" sz="3200">
              <a:solidFill>
                <a:srgbClr val="990000"/>
              </a:solidFill>
              <a:latin typeface="Comic Sans M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1340768"/>
            <a:ext cx="7128792" cy="3384117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i="1">
                <a:solidFill>
                  <a:srgbClr val="c00000"/>
                </a:solidFill>
                <a:latin typeface="Times New Roman"/>
                <a:cs typeface="Times New Roman"/>
              </a:rPr>
              <a:t>Художественная культура</a:t>
            </a:r>
            <a:endParaRPr lang="ru-RU" sz="5400" b="1" i="1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5400" b="1" i="1">
                <a:solidFill>
                  <a:srgbClr val="c00000"/>
                </a:solidFill>
                <a:latin typeface="Times New Roman"/>
                <a:cs typeface="Times New Roman"/>
              </a:rPr>
              <a:t> СССР периода хрущ</a:t>
            </a:r>
            <a:r>
              <a:rPr lang="ru-RU" altLang="en-US" sz="5400" b="1" i="1">
                <a:solidFill>
                  <a:srgbClr val="c00000"/>
                </a:solidFill>
                <a:latin typeface="Times New Roman"/>
                <a:cs typeface="Times New Roman"/>
              </a:rPr>
              <a:t>ё</a:t>
            </a:r>
            <a:r>
              <a:rPr lang="ru-RU" sz="5400" b="1" i="1">
                <a:solidFill>
                  <a:srgbClr val="c00000"/>
                </a:solidFill>
                <a:latin typeface="Times New Roman"/>
                <a:cs typeface="Times New Roman"/>
              </a:rPr>
              <a:t>вской оттепели</a:t>
            </a:r>
            <a:endParaRPr lang="ru-RU" sz="5400" b="1" i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3077" name="Подзаголовок 2"/>
          <p:cNvSpPr/>
          <p:nvPr/>
        </p:nvSpPr>
        <p:spPr>
          <a:xfrm>
            <a:off x="2348817" y="5409220"/>
            <a:ext cx="6399646" cy="79199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</a:ln>
        </p:spPr>
        <p:txBody>
          <a:bodyPr vert="horz" wrap="square" lIns="91440" tIns="45720" rIns="91440" bIns="45720" anchor="t">
            <a:noAutofit/>
          </a:bodyPr>
          <a:p>
            <a:pPr marL="0" lvl="0" indent="0" algn="r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n-ea"/>
              <a:buNone/>
              <a:defRPr/>
            </a:pPr>
            <a:r>
              <a:rPr xmlns:mc="http://schemas.openxmlformats.org/markup-compatibility/2006" xmlns:hp="http://schemas.haansoft.com/office/presentation/8.0" kumimoji="0" lang="az-Cyrl-AZ" altLang="en-US" sz="1800" b="1" i="1" u="none" strike="noStrike" kern="1200" cap="none" normalizeH="0" baseline="0" mc:Ignorable="hp" hp:hslEmbossed="0">
                <a:solidFill>
                  <a:srgbClr val="1b1760"/>
                </a:solidFill>
                <a:latin typeface="Times New Roman"/>
                <a:cs typeface="Times New Roman"/>
              </a:rPr>
              <a:t>Автор: </a:t>
            </a:r>
            <a:r>
              <a:rPr xmlns:mc="http://schemas.openxmlformats.org/markup-compatibility/2006" xmlns:hp="http://schemas.haansoft.com/office/presentation/8.0" kumimoji="0" lang="ru-RU" altLang="en-US" sz="1800" b="1" i="1" u="none" strike="noStrike" kern="1200" cap="none" normalizeH="0" baseline="0" mc:Ignorable="hp" hp:hslEmbossed="0">
                <a:solidFill>
                  <a:srgbClr val="1b1760"/>
                </a:solidFill>
                <a:latin typeface="Times New Roman"/>
                <a:cs typeface="Times New Roman"/>
              </a:rPr>
              <a:t>Михайловская М</a:t>
            </a:r>
            <a:r>
              <a:rPr xmlns:mc="http://schemas.openxmlformats.org/markup-compatibility/2006" xmlns:hp="http://schemas.haansoft.com/office/presentation/8.0" kumimoji="0" lang="en-US" altLang="ru-RU" sz="1800" b="1" i="1" u="none" strike="noStrike" kern="1200" cap="none" normalizeH="0" baseline="0" mc:Ignorable="hp" hp:hslEmbossed="0">
                <a:solidFill>
                  <a:srgbClr val="1b1760"/>
                </a:solidFill>
                <a:latin typeface="Times New Roman"/>
                <a:cs typeface="Times New Roman"/>
              </a:rPr>
              <a:t>.</a:t>
            </a:r>
            <a:r>
              <a:rPr xmlns:mc="http://schemas.openxmlformats.org/markup-compatibility/2006" xmlns:hp="http://schemas.haansoft.com/office/presentation/8.0" kumimoji="0" lang="ru-RU" altLang="en-US" sz="1800" b="1" i="1" u="none" strike="noStrike" kern="1200" cap="none" normalizeH="0" baseline="0" mc:Ignorable="hp" hp:hslEmbossed="0">
                <a:solidFill>
                  <a:srgbClr val="1b1760"/>
                </a:solidFill>
                <a:latin typeface="Times New Roman"/>
                <a:cs typeface="Times New Roman"/>
              </a:rPr>
              <a:t>Д</a:t>
            </a:r>
            <a:r>
              <a:rPr xmlns:mc="http://schemas.openxmlformats.org/markup-compatibility/2006" xmlns:hp="http://schemas.haansoft.com/office/presentation/8.0" kumimoji="0" lang="en-US" altLang="ru-RU" sz="1800" b="1" i="1" u="none" strike="noStrike" kern="1200" cap="none" normalizeH="0" baseline="0" mc:Ignorable="hp" hp:hslEmbossed="0">
                <a:solidFill>
                  <a:srgbClr val="1b1760"/>
                </a:solidFill>
                <a:latin typeface="Times New Roman"/>
                <a:cs typeface="Times New Roman"/>
              </a:rPr>
              <a:t>.</a:t>
            </a:r>
            <a:endParaRPr xmlns:mc="http://schemas.openxmlformats.org/markup-compatibility/2006" xmlns:hp="http://schemas.haansoft.com/office/presentation/8.0" kumimoji="0" lang="en-US" altLang="ru-RU" sz="1800" b="1" i="1" u="none" strike="noStrike" kern="1200" cap="none" normalizeH="0" baseline="0" mc:Ignorable="hp" hp:hslEmbossed="0">
              <a:solidFill>
                <a:srgbClr val="1b1760"/>
              </a:solidFill>
              <a:latin typeface="Times New Roman"/>
              <a:cs typeface="Times New Roman"/>
            </a:endParaRPr>
          </a:p>
          <a:p>
            <a:pPr marL="0" lvl="0" indent="0" algn="r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n-ea"/>
              <a:buNone/>
              <a:defRPr/>
            </a:pPr>
            <a:r>
              <a:rPr xmlns:mc="http://schemas.openxmlformats.org/markup-compatibility/2006" xmlns:hp="http://schemas.haansoft.com/office/presentation/8.0" kumimoji="0" lang="ru-RU" altLang="en-US" sz="1800" b="1" i="1" u="none" strike="noStrike" kern="1200" cap="none" normalizeH="0" baseline="0" mc:Ignorable="hp" hp:hslEmbossed="0">
                <a:solidFill>
                  <a:srgbClr val="1b1760"/>
                </a:solidFill>
                <a:latin typeface="Times New Roman"/>
                <a:cs typeface="Times New Roman"/>
              </a:rPr>
              <a:t>учитель истории</a:t>
            </a:r>
            <a:endParaRPr xmlns:mc="http://schemas.openxmlformats.org/markup-compatibility/2006" xmlns:hp="http://schemas.haansoft.com/office/presentation/8.0" kumimoji="0" lang="ru-RU" altLang="en-US" sz="1800" b="1" i="1" u="none" strike="noStrike" kern="1200" cap="none" normalizeH="0" baseline="0" mc:Ignorable="hp" hp:hslEmbossed="0">
              <a:solidFill>
                <a:srgbClr val="1b176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"/>
          <p:cNvSpPr txBox="1"/>
          <p:nvPr/>
        </p:nvSpPr>
        <p:spPr>
          <a:xfrm>
            <a:off x="289160" y="794028"/>
            <a:ext cx="3430576" cy="1461492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2"/>
              </a:rPr>
              <a:t>https://upload.wikimedia.org/wikipedia/commons/thumb/2/28/ErnestHemingway.jpg/800px-ErnestHemingway.jpg</a:t>
            </a:r>
            <a:endParaRPr lang="en-US" altLang="en-US"/>
          </a:p>
          <a:p>
            <a:pPr>
              <a:defRPr/>
            </a:pPr>
            <a:endParaRPr lang="en-US" altLang="en-US"/>
          </a:p>
        </p:txBody>
      </p:sp>
      <p:sp>
        <p:nvSpPr>
          <p:cNvPr id="5129" name=""/>
          <p:cNvSpPr/>
          <p:nvPr/>
        </p:nvSpPr>
        <p:spPr>
          <a:xfrm>
            <a:off x="4119193" y="-1"/>
            <a:ext cx="4893131" cy="1179196"/>
          </a:xfrm>
          <a:prstGeom prst="rect">
            <a:avLst/>
          </a:prstGeom>
          <a:solidFill>
            <a:schemeClr val="bg1"/>
          </a:solidFill>
          <a:ln>
            <a:solidFill>
              <a:srgbClr val="1b1760"/>
            </a:solidFill>
          </a:ln>
        </p:spPr>
        <p:txBody>
          <a:bodyPr wrap="square">
            <a:spAutoFit/>
          </a:bodyPr>
          <a:p>
            <a:pPr algn="ctr">
              <a:defRPr/>
            </a:pPr>
            <a:r>
              <a:rPr xmlns:mc="http://schemas.openxmlformats.org/markup-compatibility/2006" xmlns:hp="http://schemas.haansoft.com/office/presentation/8.0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Эрнест Хемингуэй</a:t>
            </a: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</a:t>
            </a:r>
            <a:r>
              <a:rPr xmlns:mc="http://schemas.openxmlformats.org/markup-compatibility/2006" xmlns:hp="http://schemas.haansoft.com/office/presentation/8.0" lang="en-US" altLang="ru-RU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(1899-1961)</a:t>
            </a: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</a:t>
            </a:r>
            <a:r>
              <a:rPr xmlns:mc="http://schemas.openxmlformats.org/markup-compatibility/2006" xmlns:hp="http://schemas.haansoft.com/office/presentation/8.0" lang="en-US" altLang="ru-RU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-</a:t>
            </a: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американский писатель</a:t>
            </a:r>
            <a:r>
              <a:rPr xmlns:mc="http://schemas.openxmlformats.org/markup-compatibility/2006" xmlns:hp="http://schemas.haansoft.com/office/presentation/8.0" lang="en-US" altLang="ru-RU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,</a:t>
            </a: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лауреат Нобелевской премии </a:t>
            </a:r>
            <a:r>
              <a:rPr xmlns:mc="http://schemas.openxmlformats.org/markup-compatibility/2006" xmlns:hp="http://schemas.haansoft.com/office/presentation/8.0" lang="en-US" altLang="ru-RU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1954</a:t>
            </a: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г</a:t>
            </a:r>
            <a:r>
              <a:rPr xmlns:mc="http://schemas.openxmlformats.org/markup-compatibility/2006" xmlns:hp="http://schemas.haansoft.com/office/presentation/8.0" lang="en-US" altLang="ru-RU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.</a:t>
            </a:r>
            <a:endParaRPr xmlns:mc="http://schemas.openxmlformats.org/markup-compatibility/2006" xmlns:hp="http://schemas.haansoft.com/office/presentation/8.0" lang="en-US" altLang="ru-RU" sz="2400" b="1" i="0" strike="noStrike" mc:Ignorable="hp" hp:hslEmbossed="0">
              <a:solidFill>
                <a:srgbClr val="1b1760"/>
              </a:solidFill>
              <a:latin typeface="Times New Roman"/>
              <a:ea typeface="sans-serif"/>
              <a:cs typeface="Times New Roman"/>
            </a:endParaRPr>
          </a:p>
        </p:txBody>
      </p:sp>
      <p:sp>
        <p:nvSpPr>
          <p:cNvPr id="5134" name=""/>
          <p:cNvSpPr/>
          <p:nvPr/>
        </p:nvSpPr>
        <p:spPr>
          <a:xfrm>
            <a:off x="191344" y="5661248"/>
            <a:ext cx="4745702" cy="823372"/>
          </a:xfrm>
          <a:prstGeom prst="rect">
            <a:avLst/>
          </a:prstGeom>
          <a:solidFill>
            <a:schemeClr val="bg1"/>
          </a:solidFill>
          <a:ln>
            <a:solidFill>
              <a:srgbClr val="1b17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xmlns:mc="http://schemas.openxmlformats.org/markup-compatibility/2006" xmlns:hp="http://schemas.haansoft.com/office/presentation/8.0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Э</a:t>
            </a: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рих Мария Ремарк</a:t>
            </a:r>
            <a:endParaRPr xmlns:mc="http://schemas.openxmlformats.org/markup-compatibility/2006" xmlns:hp="http://schemas.haansoft.com/office/presentation/8.0" lang="ru-RU" altLang="en-US" sz="2400" b="1" i="0" strike="noStrike" mc:Ignorable="hp" hp:hslEmbossed="0">
              <a:solidFill>
                <a:srgbClr val="1b1760"/>
              </a:solidFill>
              <a:latin typeface="Times New Roman"/>
              <a:ea typeface="sans-serif"/>
              <a:cs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lang="en-US" altLang="ru-RU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(</a:t>
            </a: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</a:t>
            </a:r>
            <a:r>
              <a:rPr xmlns:mc="http://schemas.openxmlformats.org/markup-compatibility/2006" xmlns:hp="http://schemas.haansoft.com/office/presentation/8.0" lang="en-US" altLang="ru-RU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1898-1970)</a:t>
            </a: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</a:t>
            </a:r>
            <a:r>
              <a:rPr xmlns:mc="http://schemas.openxmlformats.org/markup-compatibility/2006" xmlns:hp="http://schemas.haansoft.com/office/presentation/8.0" lang="en-US" altLang="ru-RU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-</a:t>
            </a: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немецкий писатель</a:t>
            </a:r>
            <a:endParaRPr xmlns:mc="http://schemas.openxmlformats.org/markup-compatibility/2006" xmlns:hp="http://schemas.haansoft.com/office/presentation/8.0" lang="ru-RU" altLang="en-US" sz="2400" b="1" i="0" strike="noStrike" mc:Ignorable="hp" hp:hslEmbossed="0">
              <a:solidFill>
                <a:srgbClr val="1b1760"/>
              </a:solidFill>
              <a:latin typeface="Times New Roman"/>
              <a:ea typeface="sans-serif"/>
              <a:cs typeface="Times New Roman"/>
            </a:endParaRPr>
          </a:p>
        </p:txBody>
      </p:sp>
      <p:pic>
        <p:nvPicPr>
          <p:cNvPr id="5137" name="">
            <a:hlinkClick r:id="rId3" action="ppaction://hlinksldjump" tooltip="https://i03.fotocdn.net/s109/5ba95ad8f0e35d08/public_pin_l/2405000025.jpg"/>
          </p:cNvPr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899991" y="1268760"/>
            <a:ext cx="4040324" cy="5360417"/>
          </a:xfrm>
          <a:prstGeom prst="rect">
            <a:avLst/>
          </a:prstGeom>
          <a:ln>
            <a:solidFill>
              <a:srgbClr val="d90909"/>
            </a:solidFill>
          </a:ln>
        </p:spPr>
      </p:pic>
      <p:pic>
        <p:nvPicPr>
          <p:cNvPr id="5139" name="">
            <a:hlinkClick r:id="rId5" action="ppaction://hlinksldjump" tooltip="https://upload.wikimedia.org/wikipedia/commons/thumb/2/28/ErnestHemingway.jpg/800px-ErnestHemingway.jpg"/>
          </p:cNvPr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263352" y="0"/>
            <a:ext cx="3857776" cy="5049180"/>
          </a:xfrm>
          <a:prstGeom prst="rect">
            <a:avLst/>
          </a:prstGeom>
          <a:ln>
            <a:solidFill>
              <a:srgbClr val="d90909"/>
            </a:solidFill>
          </a:ln>
        </p:spPr>
      </p:pic>
      <p:sp>
        <p:nvSpPr>
          <p:cNvPr id="5141" name=""/>
          <p:cNvSpPr/>
          <p:nvPr/>
        </p:nvSpPr>
        <p:spPr>
          <a:xfrm>
            <a:off x="0" y="4456715"/>
            <a:ext cx="4835860" cy="2142205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19050">
            <a:solidFill>
              <a:srgbClr val="d90909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xmlns:mc="http://schemas.openxmlformats.org/markup-compatibility/2006" xmlns:hp="http://schemas.haansoft.com/office/presentation/8.0" sz="27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</a:t>
            </a:r>
            <a:r>
              <a:rPr xmlns:mc="http://schemas.openxmlformats.org/markup-compatibility/2006" xmlns:hp="http://schemas.haansoft.com/office/presentation/8.0" lang="ru-RU" altLang="en-US" sz="27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Э</a:t>
            </a:r>
            <a:r>
              <a:rPr xmlns:mc="http://schemas.openxmlformats.org/markup-compatibility/2006" xmlns:hp="http://schemas.haansoft.com/office/presentation/8.0" lang="en-US" altLang="ru-RU" sz="27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.</a:t>
            </a:r>
            <a:r>
              <a:rPr xmlns:mc="http://schemas.openxmlformats.org/markup-compatibility/2006" xmlns:hp="http://schemas.haansoft.com/office/presentation/8.0" lang="ru-RU" altLang="en-US" sz="27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М</a:t>
            </a:r>
            <a:r>
              <a:rPr xmlns:mc="http://schemas.openxmlformats.org/markup-compatibility/2006" xmlns:hp="http://schemas.haansoft.com/office/presentation/8.0" lang="en-US" altLang="ru-RU" sz="27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.</a:t>
            </a:r>
            <a:r>
              <a:rPr xmlns:mc="http://schemas.openxmlformats.org/markup-compatibility/2006" xmlns:hp="http://schemas.haansoft.com/office/presentation/8.0" lang="ru-RU" altLang="en-US" sz="27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Ремарк</a:t>
            </a:r>
            <a:endParaRPr xmlns:mc="http://schemas.openxmlformats.org/markup-compatibility/2006" xmlns:hp="http://schemas.haansoft.com/office/presentation/8.0" lang="ru-RU" altLang="en-US" sz="2700" b="1" i="0" strike="noStrike" mc:Ignorable="hp" hp:hslEmbossed="0">
              <a:solidFill>
                <a:srgbClr val="1b1760"/>
              </a:solidFill>
              <a:latin typeface="Times New Roman"/>
              <a:ea typeface="sans-serif"/>
              <a:cs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27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«</a:t>
            </a:r>
            <a:r>
              <a:rPr xmlns:mc="http://schemas.openxmlformats.org/markup-compatibility/2006" xmlns:hp="http://schemas.haansoft.com/office/presentation/8.0" lang="ru-RU" altLang="en-US" sz="2700" b="1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На Западном фронте без перемен</a:t>
            </a:r>
            <a:r>
              <a:rPr xmlns:mc="http://schemas.openxmlformats.org/markup-compatibility/2006" xmlns:hp="http://schemas.haansoft.com/office/presentation/8.0" sz="27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» </a:t>
            </a:r>
            <a:endParaRPr xmlns:mc="http://schemas.openxmlformats.org/markup-compatibility/2006" xmlns:hp="http://schemas.haansoft.com/office/presentation/8.0" sz="2700" b="1" i="0" strike="noStrike" mc:Ignorable="hp" hp:hslEmbossed="0">
              <a:solidFill>
                <a:srgbClr val="d90909"/>
              </a:solidFill>
              <a:latin typeface="Times New Roman"/>
              <a:ea typeface="sans-serif"/>
              <a:cs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2700" b="1" i="0" strike="noStrike" mc:Ignorable="hp" hp:hslEmbossed="0">
                <a:solidFill>
                  <a:srgbClr val="d90909"/>
                </a:solidFill>
                <a:latin typeface="Times New Roman"/>
                <a:ea typeface="sans-serif"/>
                <a:cs typeface="Times New Roman"/>
              </a:rPr>
              <a:t>«</a:t>
            </a:r>
            <a:r>
              <a:rPr xmlns:mc="http://schemas.openxmlformats.org/markup-compatibility/2006" xmlns:hp="http://schemas.haansoft.com/office/presentation/8.0" lang="ru-RU" altLang="en-US" sz="2700" b="1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Прощай оружие</a:t>
            </a:r>
            <a:r>
              <a:rPr xmlns:mc="http://schemas.openxmlformats.org/markup-compatibility/2006" xmlns:hp="http://schemas.haansoft.com/office/presentation/8.0" lang="en-US" altLang="ru-RU" sz="2700" b="1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!</a:t>
            </a:r>
            <a:r>
              <a:rPr xmlns:mc="http://schemas.openxmlformats.org/markup-compatibility/2006" xmlns:hp="http://schemas.haansoft.com/office/presentation/8.0" sz="2700" b="1" i="0" strike="noStrike" mc:Ignorable="hp" hp:hslEmbossed="0">
                <a:solidFill>
                  <a:srgbClr val="d90909"/>
                </a:solidFill>
                <a:latin typeface="Times New Roman"/>
                <a:ea typeface="sans-serif"/>
                <a:cs typeface="Times New Roman"/>
              </a:rPr>
              <a:t>» </a:t>
            </a:r>
            <a:r>
              <a:rPr xmlns:mc="http://schemas.openxmlformats.org/markup-compatibility/2006" xmlns:hp="http://schemas.haansoft.com/office/presentation/8.0" lang="ru-RU" altLang="en-US" sz="2700" b="1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Э</a:t>
            </a:r>
            <a:r>
              <a:rPr xmlns:mc="http://schemas.openxmlformats.org/markup-compatibility/2006" xmlns:hp="http://schemas.haansoft.com/office/presentation/8.0" lang="en-US" altLang="ru-RU" sz="2700" b="1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.</a:t>
            </a:r>
            <a:r>
              <a:rPr xmlns:mc="http://schemas.openxmlformats.org/markup-compatibility/2006" xmlns:hp="http://schemas.haansoft.com/office/presentation/8.0" lang="ru-RU" altLang="en-US" sz="2700" b="1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 Хемингуэя</a:t>
            </a:r>
            <a:r>
              <a:rPr xmlns:mc="http://schemas.openxmlformats.org/markup-compatibility/2006" xmlns:hp="http://schemas.haansoft.com/office/presentation/8.0" sz="2700" b="1" i="0" strike="noStrike" mc:Ignorable="hp" hp:hslEmbossed="0">
                <a:solidFill>
                  <a:srgbClr val="d90909"/>
                </a:solidFill>
                <a:latin typeface="Times New Roman"/>
                <a:ea typeface="sans-serif"/>
                <a:cs typeface="Times New Roman"/>
              </a:rPr>
              <a:t> .</a:t>
            </a:r>
            <a:endParaRPr xmlns:mc="http://schemas.openxmlformats.org/markup-compatibility/2006" xmlns:hp="http://schemas.haansoft.com/office/presentation/8.0" sz="2700" b="1" i="0" strike="noStrike" mc:Ignorable="hp" hp:hslEmbossed="0">
              <a:solidFill>
                <a:srgbClr val="d90909"/>
              </a:solidFill>
              <a:latin typeface="Times New Roman"/>
              <a:ea typeface="sans-serif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 animBg="1"/>
      <p:bldP spid="5141" grpId="1" animBg="1"/>
    </p:bldLst>
  </p:timing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2171564" y="2657661"/>
            <a:ext cx="5076564" cy="10953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6600" b="1">
                <a:solidFill>
                  <a:srgbClr val="d90909"/>
                </a:solidFill>
                <a:latin typeface="Times New Roman"/>
                <a:cs typeface="Times New Roman"/>
              </a:rPr>
              <a:t>Живопись</a:t>
            </a:r>
            <a:endParaRPr lang="ru-RU" altLang="en-US" sz="6600" b="1">
              <a:solidFill>
                <a:srgbClr val="d90909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83564" y="6407361"/>
            <a:ext cx="5424872" cy="4506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Выставка П.Пикассо в Москве 1956 г.</a:t>
            </a:r>
            <a:endParaRPr lang="ru-RU" sz="2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5131" name="">
            <a:hlinkClick r:id="rId2" action="ppaction://hlinksldjump" tooltip="https://ic.pics.livejournal.com/sandinist/14691098/2536900/2536900_original.jpg"/>
          </p:cNvPr>
          <p:cNvPicPr>
            <a:picLocks noChangeAspect="1"/>
          </p:cNvPicPr>
          <p:nvPr/>
        </p:nvPicPr>
        <p:blipFill rotWithShape="1">
          <a:blip r:embed="rId3"/>
          <a:srcRect r="16660"/>
          <a:stretch>
            <a:fillRect/>
          </a:stretch>
        </p:blipFill>
        <p:spPr>
          <a:xfrm>
            <a:off x="170765" y="0"/>
            <a:ext cx="8802470" cy="6381328"/>
          </a:xfrm>
          <a:prstGeom prst="rect">
            <a:avLst/>
          </a:prstGeom>
          <a:ln>
            <a:solidFill>
              <a:srgbClr val="1b176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4841" y="4275496"/>
            <a:ext cx="5609159" cy="17817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002060"/>
                </a:solidFill>
                <a:latin typeface="Times New Roman"/>
                <a:cs typeface="Times New Roman"/>
              </a:rPr>
              <a:t>Зрители у работы </a:t>
            </a:r>
            <a:endParaRPr lang="ru-RU" sz="2800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800" b="1">
                <a:solidFill>
                  <a:srgbClr val="002060"/>
                </a:solidFill>
                <a:latin typeface="Times New Roman"/>
                <a:cs typeface="Times New Roman"/>
              </a:rPr>
              <a:t>Джексона Поллока на Американской национальной выставке в Москве. 1959. </a:t>
            </a:r>
            <a:endParaRPr lang="ru-RU" sz="28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76691" y="6309320"/>
            <a:ext cx="341558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defRPr/>
            </a:pPr>
            <a:r>
              <a:rPr lang="ru-RU" b="1" i="1">
                <a:solidFill>
                  <a:srgbClr val="c00000"/>
                </a:solidFill>
                <a:latin typeface="Times New Roman"/>
                <a:cs typeface="Times New Roman"/>
              </a:rPr>
              <a:t>Джексон Поллок</a:t>
            </a:r>
            <a:r>
              <a:rPr lang="ru-RU" altLang="en-US" b="1" i="1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i="1">
                <a:solidFill>
                  <a:srgbClr val="c00000"/>
                </a:solidFill>
                <a:latin typeface="Times New Roman"/>
                <a:cs typeface="Times New Roman"/>
              </a:rPr>
              <a:t> СОБОР. 1947</a:t>
            </a:r>
            <a:endParaRPr lang="ru-RU" b="1" i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pic>
        <p:nvPicPr>
          <p:cNvPr id="3077" name="">
            <a:hlinkClick r:id="rId2" action="ppaction://hlinksldjump" tooltip="http://rothko-pollock.ru/wp-content/uploads/2015/02/351.jpg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3167844" cy="6858000"/>
          </a:xfrm>
          <a:prstGeom prst="rect">
            <a:avLst/>
          </a:prstGeom>
          <a:ln>
            <a:solidFill>
              <a:srgbClr val="1b1760"/>
            </a:solidFill>
          </a:ln>
        </p:spPr>
      </p:pic>
      <p:pic>
        <p:nvPicPr>
          <p:cNvPr id="3079" name="">
            <a:hlinkClick r:id="rId4" action="ppaction://hlinksldjump" tooltip="https://artguide.com/uploads/ckeditor/pictures/543/content_08_pollock_in_moscow1.jpg"/>
          </p:cNvPr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289743" y="0"/>
            <a:ext cx="5854257" cy="4077071"/>
          </a:xfrm>
          <a:prstGeom prst="rect">
            <a:avLst/>
          </a:prstGeom>
          <a:ln>
            <a:solidFill>
              <a:srgbClr val="1b176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64188" y="1160748"/>
            <a:ext cx="2687287" cy="63757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rgbClr val="002060"/>
                </a:solidFill>
                <a:latin typeface="Times New Roman"/>
                <a:cs typeface="Times New Roman"/>
              </a:rPr>
              <a:t>ВИКТОР ВАЗАРЕЛЛИ. </a:t>
            </a:r>
            <a:endParaRPr lang="ru-RU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b="1">
                <a:solidFill>
                  <a:srgbClr val="002060"/>
                </a:solidFill>
                <a:latin typeface="Times New Roman"/>
                <a:cs typeface="Times New Roman"/>
              </a:rPr>
              <a:t>ВЕГА</a:t>
            </a:r>
            <a:r>
              <a:rPr lang="ru-RU" altLang="en-US" b="1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en-US" altLang="ru-RU" b="1">
                <a:solidFill>
                  <a:srgbClr val="002060"/>
                </a:solidFill>
                <a:latin typeface="Times New Roman"/>
                <a:cs typeface="Times New Roman"/>
              </a:rPr>
              <a:t>200</a:t>
            </a:r>
            <a:r>
              <a:rPr lang="ru-RU" b="1">
                <a:solidFill>
                  <a:srgbClr val="002060"/>
                </a:solidFill>
                <a:latin typeface="Times New Roman"/>
                <a:cs typeface="Times New Roman"/>
              </a:rPr>
              <a:t>. 1957 </a:t>
            </a:r>
            <a:endParaRPr lang="ru-RU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4102" name="">
            <a:hlinkClick r:id="rId2" action="ppaction://hlinksldjump" tooltip="https://apps-cloud.n-tv.de/img/7749481-1353173483000/3-4/750/387k0602.jpg"/>
          </p:cNvPr>
          <p:cNvPicPr>
            <a:picLocks noChangeAspect="1"/>
          </p:cNvPicPr>
          <p:nvPr/>
        </p:nvPicPr>
        <p:blipFill rotWithShape="1">
          <a:blip r:embed="rId3"/>
          <a:srcRect r="6950" b="9790"/>
          <a:stretch>
            <a:fillRect/>
          </a:stretch>
        </p:blipFill>
        <p:spPr>
          <a:xfrm>
            <a:off x="0" y="0"/>
            <a:ext cx="4247964" cy="5197428"/>
          </a:xfrm>
          <a:prstGeom prst="rect">
            <a:avLst/>
          </a:prstGeom>
          <a:ln>
            <a:solidFill>
              <a:srgbClr val="0000ff"/>
            </a:solidFill>
          </a:ln>
        </p:spPr>
      </p:pic>
      <p:sp>
        <p:nvSpPr>
          <p:cNvPr id="4103" name="Прямоугольник 3"/>
          <p:cNvSpPr/>
          <p:nvPr/>
        </p:nvSpPr>
        <p:spPr>
          <a:xfrm>
            <a:off x="371364" y="5671562"/>
            <a:ext cx="3290919" cy="11864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Марк Ротко</a:t>
            </a:r>
            <a:endParaRPr lang="ru-RU" sz="2400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az-Cyrl-AZ" sz="2400" b="1">
                <a:solidFill>
                  <a:srgbClr val="002060"/>
                </a:solidFill>
                <a:latin typeface="Times New Roman"/>
                <a:cs typeface="Times New Roman"/>
              </a:rPr>
              <a:t>Королевский красный и синий</a:t>
            </a:r>
            <a:r>
              <a:rPr lang="ru-RU" altLang="en-US" sz="2400" b="1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en-US" alt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1954</a:t>
            </a:r>
            <a:r>
              <a:rPr lang="ru-RU" altLang="en-US" sz="2400" b="1">
                <a:solidFill>
                  <a:srgbClr val="002060"/>
                </a:solidFill>
                <a:latin typeface="Times New Roman"/>
                <a:cs typeface="Times New Roman"/>
              </a:rPr>
              <a:t> г</a:t>
            </a:r>
            <a:r>
              <a:rPr lang="en-US" alt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.</a:t>
            </a:r>
            <a:endParaRPr lang="en-US" altLang="ru-RU" sz="2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4105" name="">
            <a:hlinkClick r:id="rId4" action="ppaction://hlinksldjump" tooltip="http://www.dreamideamachine.com/en/wp-content/uploads/sites/3/2018/12/0710.jpg"/>
          </p:cNvPr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572000" y="2094930"/>
            <a:ext cx="4572000" cy="4763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580044" y="224644"/>
            <a:ext cx="2360272" cy="10137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latin typeface="Times New Roman"/>
                <a:cs typeface="Times New Roman"/>
              </a:rPr>
              <a:t>ЭНДИ УОРХОЛ </a:t>
            </a:r>
            <a:endParaRPr lang="ru-RU" sz="2000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latin typeface="Times New Roman"/>
                <a:cs typeface="Times New Roman"/>
              </a:rPr>
              <a:t>(1928-1987) </a:t>
            </a:r>
            <a:endParaRPr lang="ru-RU" sz="2000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000" b="1">
                <a:solidFill>
                  <a:srgbClr val="002060"/>
                </a:solidFill>
                <a:latin typeface="Times New Roman"/>
                <a:cs typeface="Times New Roman"/>
              </a:rPr>
              <a:t>Мерелин Монро</a:t>
            </a:r>
            <a:endParaRPr lang="ru-RU" altLang="en-US" sz="20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4109" name="">
            <a:hlinkClick r:id="rId2" action="ppaction://hlinksldjump" tooltip="https://i.pinimg.com/736x/88/83/06/88830647399c111fdc2bb31bdeae8c5e--marylin-monroe-marilyn-monroe-painting.jpg"/>
          </p:cNvPr>
          <p:cNvPicPr>
            <a:picLocks noChangeAspect="1"/>
          </p:cNvPicPr>
          <p:nvPr/>
        </p:nvPicPr>
        <p:blipFill rotWithShape="1">
          <a:blip r:embed="rId3"/>
          <a:srcRect l="3500" t="5560" r="4250" b="6070"/>
          <a:stretch>
            <a:fillRect/>
          </a:stretch>
        </p:blipFill>
        <p:spPr>
          <a:xfrm>
            <a:off x="323528" y="0"/>
            <a:ext cx="6348028" cy="6311545"/>
          </a:xfrm>
          <a:prstGeom prst="rect">
            <a:avLst/>
          </a:prstGeom>
        </p:spPr>
      </p:pic>
      <p:pic>
        <p:nvPicPr>
          <p:cNvPr id="4110" name="">
            <a:hlinkClick r:id="rId4" action="ppaction://hlinksldjump" tooltip="https://upload.wikimedia.org/wikipedia/commons/thumb/3/39/RSAWarhol.JPG/1024px-RSAWarhol.JPG"/>
          </p:cNvPr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88032" y="0"/>
            <a:ext cx="8544272" cy="6835417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111" name="Прямоугольник 2"/>
          <p:cNvSpPr/>
          <p:nvPr/>
        </p:nvSpPr>
        <p:spPr>
          <a:xfrm>
            <a:off x="6504383" y="5844202"/>
            <a:ext cx="2639617" cy="10137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1b1760"/>
                </a:solidFill>
                <a:latin typeface="Times New Roman"/>
                <a:cs typeface="Times New Roman"/>
              </a:rPr>
              <a:t>ЭНДИ УОРХОЛ </a:t>
            </a:r>
            <a:endParaRPr lang="ru-RU" sz="2000" b="1">
              <a:solidFill>
                <a:srgbClr val="1b17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2000" b="1">
                <a:solidFill>
                  <a:srgbClr val="1b1760"/>
                </a:solidFill>
                <a:latin typeface="Times New Roman"/>
                <a:cs typeface="Times New Roman"/>
              </a:rPr>
              <a:t>Банки с супом Кемпбелл </a:t>
            </a:r>
            <a:r>
              <a:rPr lang="en-US" altLang="ru-RU" sz="2000" b="1">
                <a:solidFill>
                  <a:srgbClr val="1b1760"/>
                </a:solidFill>
                <a:latin typeface="Times New Roman"/>
                <a:cs typeface="Times New Roman"/>
              </a:rPr>
              <a:t>1962</a:t>
            </a:r>
            <a:r>
              <a:rPr lang="ru-RU" altLang="en-US" sz="2000" b="1">
                <a:solidFill>
                  <a:srgbClr val="1b1760"/>
                </a:solidFill>
                <a:latin typeface="Times New Roman"/>
                <a:cs typeface="Times New Roman"/>
              </a:rPr>
              <a:t>г</a:t>
            </a:r>
            <a:r>
              <a:rPr lang="en-US" altLang="ru-RU" sz="2000" b="1">
                <a:solidFill>
                  <a:srgbClr val="1b1760"/>
                </a:solidFill>
                <a:latin typeface="Times New Roman"/>
                <a:cs typeface="Times New Roman"/>
              </a:rPr>
              <a:t>.</a:t>
            </a:r>
            <a:endParaRPr lang="en-US" altLang="ru-RU" sz="2000" b="1">
              <a:solidFill>
                <a:srgbClr val="1b1760"/>
              </a:solidFill>
              <a:latin typeface="Times New Roman"/>
              <a:cs typeface="Times New Roman"/>
            </a:endParaRPr>
          </a:p>
        </p:txBody>
      </p:sp>
      <p:sp>
        <p:nvSpPr>
          <p:cNvPr id="4112" name=""/>
          <p:cNvSpPr/>
          <p:nvPr/>
        </p:nvSpPr>
        <p:spPr>
          <a:xfrm>
            <a:off x="0" y="0"/>
            <a:ext cx="3887924" cy="81724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p>
            <a:pPr algn="ctr">
              <a:defRPr/>
            </a:pPr>
            <a:r>
              <a:rPr xmlns:mc="http://schemas.openxmlformats.org/markup-compatibility/2006" xmlns:hp="http://schemas.haansoft.com/office/presentation/8.0" sz="24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Колонны Королевской Шотландской академии</a:t>
            </a:r>
            <a:endParaRPr xmlns:mc="http://schemas.openxmlformats.org/markup-compatibility/2006" xmlns:hp="http://schemas.haansoft.com/office/presentation/8.0" sz="2400" b="1" i="0" strike="noStrike" mc:Ignorable="hp" hp:hslEmbossed="0">
              <a:solidFill>
                <a:srgbClr val="1b1760"/>
              </a:solidFill>
              <a:latin typeface="Times New Roman"/>
              <a:ea typeface="sans-serif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 animBg="1"/>
      <p:bldP spid="4112" grpId="1" animBg="1"/>
    </p:bldLst>
  </p:timing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/>
          <p:nvPr/>
        </p:nvSpPr>
        <p:spPr>
          <a:xfrm>
            <a:off x="0" y="5172206"/>
            <a:ext cx="9048328" cy="13531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p>
            <a:pPr algn="ctr"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Юрий Савельевич Злотников</a:t>
            </a: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 (</a:t>
            </a:r>
            <a:r>
              <a:rPr xmlns:mc="http://schemas.openxmlformats.org/markup-compatibility/2006" xmlns:hp="http://schemas.haansoft.com/office/presentation/8.0" lang="en-US" altLang="ru-RU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1930-2016</a:t>
            </a:r>
            <a:r>
              <a:rPr xmlns:mc="http://schemas.openxmlformats.org/markup-compatibility/2006" xmlns:hp="http://schemas.haansoft.com/office/presentation/8.0" lang="ru-RU" altLang="en-US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 </a:t>
            </a:r>
            <a:r>
              <a:rPr xmlns:mc="http://schemas.openxmlformats.org/markup-compatibility/2006" xmlns:hp="http://schemas.haansoft.com/office/presentation/8.0" lang="en-US" altLang="ru-RU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-</a:t>
            </a:r>
            <a:r>
              <a:rPr xmlns:mc="http://schemas.openxmlformats.org/markup-compatibility/2006" xmlns:hp="http://schemas.haansoft.com/office/presentation/8.0" lang="ru-RU" altLang="en-US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 </a:t>
            </a: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советский и российский </a:t>
            </a:r>
            <a:r>
              <a:rPr xmlns:mc="http://schemas.openxmlformats.org/markup-compatibility/2006" xmlns:hp="http://schemas.haansoft.com/office/presentation/8.0" lang="ru-RU" altLang="en-US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художник </a:t>
            </a:r>
            <a:r>
              <a:rPr xmlns:mc="http://schemas.openxmlformats.org/markup-compatibility/2006" xmlns:hp="http://schemas.haansoft.com/office/presentation/8.0" lang="en-US" altLang="ru-RU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-</a:t>
            </a:r>
            <a:r>
              <a:rPr xmlns:mc="http://schemas.openxmlformats.org/markup-compatibility/2006" xmlns:hp="http://schemas.haansoft.com/office/presentation/8.0" lang="ru-RU" altLang="en-US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 абстракционист</a:t>
            </a:r>
            <a:r>
              <a:rPr xmlns:mc="http://schemas.openxmlformats.org/markup-compatibility/2006" xmlns:hp="http://schemas.haansoft.com/office/presentation/8.0" lang="en-US" altLang="ru-RU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.</a:t>
            </a:r>
            <a:r>
              <a:rPr xmlns:mc="http://schemas.openxmlformats.org/markup-compatibility/2006" xmlns:hp="http://schemas.haansoft.com/office/presentation/8.0" lang="ru-RU" altLang="en-US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 Считается </a:t>
            </a:r>
            <a:endParaRPr xmlns:mc="http://schemas.openxmlformats.org/markup-compatibility/2006" xmlns:hp="http://schemas.haansoft.com/office/presentation/8.0" lang="ru-RU" altLang="en-US" sz="2800" b="0" i="0" strike="noStrike" mc:Ignorable="hp" hp:hslEmbossed="0">
              <a:solidFill>
                <a:srgbClr val="1b1760"/>
              </a:solidFill>
              <a:latin typeface="Times New Roman"/>
              <a:ea typeface="Gulim"/>
              <a:cs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одним из первых</a:t>
            </a:r>
            <a:r>
              <a:rPr xmlns:mc="http://schemas.openxmlformats.org/markup-compatibility/2006" xmlns:hp="http://schemas.haansoft.com/office/presentation/8.0" lang="ru-RU" altLang="en-US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 абстракционистов периода “оттепели”</a:t>
            </a:r>
            <a:r>
              <a:rPr xmlns:mc="http://schemas.openxmlformats.org/markup-compatibility/2006" xmlns:hp="http://schemas.haansoft.com/office/presentation/8.0" sz="28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.</a:t>
            </a:r>
            <a:endParaRPr xmlns:mc="http://schemas.openxmlformats.org/markup-compatibility/2006" xmlns:hp="http://schemas.haansoft.com/office/presentation/8.0" sz="2800" b="0" i="0" strike="noStrike" mc:Ignorable="hp" hp:hslEmbossed="0">
              <a:solidFill>
                <a:srgbClr val="1b1760"/>
              </a:solidFill>
              <a:latin typeface="Times New Roman"/>
              <a:ea typeface="Gulim"/>
              <a:cs typeface="Times New Roman"/>
            </a:endParaRPr>
          </a:p>
        </p:txBody>
      </p:sp>
      <p:pic>
        <p:nvPicPr>
          <p:cNvPr id="5" name="">
            <a:hlinkClick r:id="rId2" action="ppaction://hlinksldjump" tooltip="http://auction.smart-dev.ru/uploads/authors_photos/f8de9bd0cfe0a9f771c512ee06ae83f558de8813.jpg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9120336" cy="51211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"/>
          <p:cNvSpPr/>
          <p:nvPr/>
        </p:nvSpPr>
        <p:spPr>
          <a:xfrm>
            <a:off x="4763851" y="548680"/>
            <a:ext cx="4248473" cy="50669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p>
            <a:pPr algn="l"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1b1760"/>
                </a:solidFill>
                <a:latin typeface="Times New Roman"/>
                <a:ea typeface="-apple-system"/>
                <a:cs typeface="Times New Roman"/>
              </a:rPr>
              <a:t>Jackson Pollock - Untitled </a:t>
            </a:r>
            <a:endParaRPr xmlns:mc="http://schemas.openxmlformats.org/markup-compatibility/2006" xmlns:hp="http://schemas.haansoft.com/office/presentation/8.0" sz="2800" b="1" i="0" strike="noStrike" mc:Ignorable="hp" hp:hslEmbossed="0">
              <a:solidFill>
                <a:srgbClr val="1b1760"/>
              </a:solidFill>
              <a:latin typeface="Times New Roman"/>
              <a:ea typeface="-apple-system"/>
              <a:cs typeface="Times New Roman"/>
            </a:endParaRPr>
          </a:p>
        </p:txBody>
      </p:sp>
      <p:sp>
        <p:nvSpPr>
          <p:cNvPr id="8" name=""/>
          <p:cNvSpPr/>
          <p:nvPr/>
        </p:nvSpPr>
        <p:spPr>
          <a:xfrm>
            <a:off x="0" y="5049180"/>
            <a:ext cx="2749478" cy="93884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p>
            <a:pPr algn="ctr"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1b1760"/>
                </a:solidFill>
                <a:latin typeface="Times New Roman"/>
                <a:ea typeface="&amp;quot"/>
                <a:cs typeface="Times New Roman"/>
              </a:rPr>
              <a:t>В. Немухин. </a:t>
            </a:r>
            <a:endParaRPr xmlns:mc="http://schemas.openxmlformats.org/markup-compatibility/2006" xmlns:hp="http://schemas.haansoft.com/office/presentation/8.0" sz="2800" b="1" i="0" strike="noStrike" mc:Ignorable="hp" hp:hslEmbossed="0">
              <a:solidFill>
                <a:srgbClr val="1b1760"/>
              </a:solidFill>
              <a:latin typeface="Times New Roman"/>
              <a:ea typeface="&amp;quot"/>
              <a:cs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1b1760"/>
                </a:solidFill>
                <a:latin typeface="Times New Roman"/>
                <a:ea typeface="&amp;quot"/>
                <a:cs typeface="Times New Roman"/>
              </a:rPr>
              <a:t>Без названия. </a:t>
            </a:r>
            <a:endParaRPr xmlns:mc="http://schemas.openxmlformats.org/markup-compatibility/2006" xmlns:hp="http://schemas.haansoft.com/office/presentation/8.0" sz="2800" b="1" i="0" strike="noStrike" mc:Ignorable="hp" hp:hslEmbossed="0">
              <a:solidFill>
                <a:srgbClr val="1b1760"/>
              </a:solidFill>
              <a:latin typeface="Times New Roman"/>
              <a:ea typeface="&amp;quot"/>
              <a:cs typeface="Times New Roman"/>
            </a:endParaRPr>
          </a:p>
        </p:txBody>
      </p:sp>
      <p:pic>
        <p:nvPicPr>
          <p:cNvPr id="10" name="">
            <a:hlinkClick r:id="rId2" action="ppaction://hlinksldjump" tooltip="https://i.pinimg.com/736x/dd/e8/43/dde8433317fdf9ac7d0d105a17c1e261--pollock-paintings-art-paintings.jpg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4715670" cy="3905165"/>
          </a:xfrm>
          <a:prstGeom prst="rect">
            <a:avLst/>
          </a:prstGeom>
          <a:ln>
            <a:solidFill>
              <a:srgbClr val="120d69"/>
            </a:solidFill>
          </a:ln>
        </p:spPr>
      </p:pic>
      <p:pic>
        <p:nvPicPr>
          <p:cNvPr id="14" name="">
            <a:hlinkClick r:id="rId4" action="ppaction://hlinksldjump" tooltip="https://www.mos.ru/upload/newsfeed/newsfeed/nemyhin.jpg"/>
          </p:cNvPr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747628" y="3538882"/>
            <a:ext cx="6372708" cy="3319117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13044" y="1700808"/>
            <a:ext cx="2435284" cy="15548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А.А.Смолин </a:t>
            </a:r>
            <a:endParaRPr lang="ru-RU" sz="2400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П.А.Смолин. Полярники. </a:t>
            </a:r>
            <a:endParaRPr lang="ru-RU" sz="2400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1961. ГРМ</a:t>
            </a:r>
            <a:endParaRPr lang="ru-RU" sz="2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7735" y="4851986"/>
            <a:ext cx="3368065" cy="8230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Таир Салахов. </a:t>
            </a:r>
            <a:endParaRPr lang="ru-RU" sz="2400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У Каспия. 1966. ГТГ</a:t>
            </a:r>
            <a:endParaRPr lang="ru-RU" sz="2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8201" name="Picture 2" descr="http://pbs.twimg.com/media/DDx3abKXoAEyeQl.jpg">
            <a:hlinkClick r:id="rId2" action="ppaction://hlinksldjump" tooltip="https://avatars.mds.yandex.net/get-pdb/1364974/4a904c6a-3c2b-436c-8051-898192a4c668/s1200"/>
          </p:cNvPr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0" y="512676"/>
            <a:ext cx="6590130" cy="35010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8202" name="Прямоугольник 2"/>
          <p:cNvSpPr/>
          <p:nvPr/>
        </p:nvSpPr>
        <p:spPr>
          <a:xfrm>
            <a:off x="0" y="0"/>
            <a:ext cx="9144000" cy="4933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700" b="1" i="1">
                <a:solidFill>
                  <a:srgbClr val="002060"/>
                </a:solidFill>
                <a:latin typeface="Times New Roman"/>
                <a:cs typeface="Times New Roman"/>
              </a:rPr>
              <a:t>Советское искусство на рубеже 50-60-х.«Суровый стиль».</a:t>
            </a:r>
            <a:endParaRPr lang="ru-RU" sz="2700" b="1" i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8203" name="Picture 4" descr="https://im0-tub-ru.yandex.net/i?id=2d778cb04461e7ec81d56145c74f2146-l&amp;n=13">
            <a:hlinkClick r:id="rId4" action="ppaction://hlinksldjump" tooltip="https://www.mos.ru/upload/newsfeed/newsfeed/Mk_SSSRPODPISTairSalahovYKaspiya1967god(9).jpg"/>
          </p:cNvPr>
          <p:cNvPicPr>
            <a:picLocks noChangeAspect="1" noChangeArrowheads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4367808" y="3786059"/>
            <a:ext cx="4674691" cy="30719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5196" y="6270903"/>
            <a:ext cx="6984776" cy="45184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b="1" i="1">
                <a:solidFill>
                  <a:srgbClr val="c00000"/>
                </a:solidFill>
                <a:latin typeface="Times New Roman"/>
                <a:cs typeface="Times New Roman"/>
              </a:rPr>
              <a:t>Николай Андронов. Плотогоны. 1955-1961. ГТГ</a:t>
            </a:r>
            <a:endParaRPr lang="ru-RU" sz="2400" b="1" i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4933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700" b="1" i="1">
                <a:solidFill>
                  <a:srgbClr val="002060"/>
                </a:solidFill>
                <a:latin typeface="Times New Roman"/>
                <a:cs typeface="Times New Roman"/>
              </a:rPr>
              <a:t>Советское искусство на рубеже 50-60-х.«Суровый стиль».</a:t>
            </a:r>
            <a:endParaRPr lang="ru-RU" sz="2700" b="1" i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5125" name="Picture 2">
            <a:hlinkClick r:id="rId2" action="ppaction://hlinksldjump" tooltip="https://static.biblioclub.ru/art_portal/pictures/12512/12512680/Andronov_N_I_Plotogonyi_catpage.jpg"/>
          </p:cNvPr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019436" y="582793"/>
            <a:ext cx="7416824" cy="569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2531604" y="0"/>
            <a:ext cx="4572000" cy="109728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6600" b="1">
                <a:solidFill>
                  <a:srgbClr val="d90909"/>
                </a:solidFill>
                <a:latin typeface="Times New Roman"/>
                <a:cs typeface="Times New Roman"/>
              </a:rPr>
              <a:t>План</a:t>
            </a:r>
            <a:endParaRPr lang="ru-RU" altLang="en-US" sz="6600" b="1">
              <a:solidFill>
                <a:srgbClr val="d90909"/>
              </a:solidFill>
              <a:latin typeface="Times New Roman"/>
              <a:cs typeface="Times New Roman"/>
            </a:endParaRPr>
          </a:p>
        </p:txBody>
      </p:sp>
      <p:sp>
        <p:nvSpPr>
          <p:cNvPr id="3" name=""/>
          <p:cNvSpPr txBox="1"/>
          <p:nvPr/>
        </p:nvSpPr>
        <p:spPr>
          <a:xfrm>
            <a:off x="2286000" y="2882265"/>
            <a:ext cx="4572000" cy="109728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endParaRPr lang="ru-RU" altLang="en-US" sz="6600" b="1">
              <a:solidFill>
                <a:srgbClr val="d90909"/>
              </a:solidFill>
              <a:latin typeface="Times New Roman"/>
              <a:cs typeface="Times New Roman"/>
            </a:endParaRPr>
          </a:p>
        </p:txBody>
      </p:sp>
      <p:sp>
        <p:nvSpPr>
          <p:cNvPr id="4" name=""/>
          <p:cNvSpPr txBox="1"/>
          <p:nvPr/>
        </p:nvSpPr>
        <p:spPr>
          <a:xfrm>
            <a:off x="767408" y="1086055"/>
            <a:ext cx="7812868" cy="5246165"/>
          </a:xfrm>
          <a:prstGeom prst="rect">
            <a:avLst/>
          </a:prstGeom>
        </p:spPr>
        <p:txBody>
          <a:bodyPr wrap="square">
            <a:spAutoFit/>
          </a:bodyPr>
          <a:p>
            <a:pPr marL="518000" indent="-518000">
              <a:lnSpc>
                <a:spcPct val="150000"/>
              </a:lnSpc>
              <a:buAutoNum type="arabicPeriod"/>
              <a:defRPr/>
            </a:pPr>
            <a:r>
              <a:rPr lang="ru-RU" altLang="en-US" sz="3200" b="1">
                <a:solidFill>
                  <a:srgbClr val="d90909"/>
                </a:solidFill>
                <a:latin typeface="Times New Roman"/>
                <a:cs typeface="Times New Roman"/>
              </a:rPr>
              <a:t>Условия развития искусства</a:t>
            </a:r>
            <a:endParaRPr lang="ru-RU" altLang="en-US" sz="3200" b="1">
              <a:solidFill>
                <a:srgbClr val="d90909"/>
              </a:solidFill>
              <a:latin typeface="Times New Roman"/>
              <a:cs typeface="Times New Roman"/>
            </a:endParaRPr>
          </a:p>
          <a:p>
            <a:pPr marL="518000" indent="-518000">
              <a:lnSpc>
                <a:spcPct val="150000"/>
              </a:lnSpc>
              <a:buAutoNum type="arabicPeriod"/>
              <a:defRPr/>
            </a:pPr>
            <a:r>
              <a:rPr lang="ru-RU" altLang="en-US" sz="3200" b="1">
                <a:solidFill>
                  <a:srgbClr val="d90909"/>
                </a:solidFill>
                <a:latin typeface="Times New Roman"/>
                <a:cs typeface="Times New Roman"/>
              </a:rPr>
              <a:t>Литература</a:t>
            </a:r>
            <a:endParaRPr lang="ru-RU" altLang="en-US" sz="3200" b="1">
              <a:solidFill>
                <a:srgbClr val="d90909"/>
              </a:solidFill>
              <a:latin typeface="Times New Roman"/>
              <a:cs typeface="Times New Roman"/>
            </a:endParaRPr>
          </a:p>
          <a:p>
            <a:pPr marL="518000" indent="-518000">
              <a:lnSpc>
                <a:spcPct val="150000"/>
              </a:lnSpc>
              <a:buAutoNum type="arabicPeriod"/>
              <a:defRPr/>
            </a:pPr>
            <a:r>
              <a:rPr lang="ru-RU" altLang="en-US" sz="3200" b="1">
                <a:solidFill>
                  <a:srgbClr val="d90909"/>
                </a:solidFill>
                <a:latin typeface="Times New Roman"/>
                <a:cs typeface="Times New Roman"/>
              </a:rPr>
              <a:t>Живопись</a:t>
            </a:r>
            <a:endParaRPr lang="ru-RU" altLang="en-US" sz="3200" b="1">
              <a:solidFill>
                <a:srgbClr val="d90909"/>
              </a:solidFill>
              <a:latin typeface="Times New Roman"/>
              <a:cs typeface="Times New Roman"/>
            </a:endParaRPr>
          </a:p>
          <a:p>
            <a:pPr marL="518000" indent="-518000">
              <a:lnSpc>
                <a:spcPct val="150000"/>
              </a:lnSpc>
              <a:buAutoNum type="arabicPeriod"/>
              <a:defRPr/>
            </a:pPr>
            <a:r>
              <a:rPr lang="ru-RU" altLang="en-US" sz="3200" b="1">
                <a:solidFill>
                  <a:srgbClr val="d90909"/>
                </a:solidFill>
                <a:latin typeface="Times New Roman"/>
                <a:cs typeface="Times New Roman"/>
              </a:rPr>
              <a:t>Архитектура</a:t>
            </a:r>
            <a:endParaRPr lang="ru-RU" altLang="en-US" sz="3200" b="1">
              <a:solidFill>
                <a:srgbClr val="d90909"/>
              </a:solidFill>
              <a:latin typeface="Times New Roman"/>
              <a:cs typeface="Times New Roman"/>
            </a:endParaRPr>
          </a:p>
          <a:p>
            <a:pPr marL="518000" indent="-518000">
              <a:lnSpc>
                <a:spcPct val="150000"/>
              </a:lnSpc>
              <a:buAutoNum type="arabicPeriod"/>
              <a:defRPr/>
            </a:pPr>
            <a:r>
              <a:rPr lang="ru-RU" altLang="en-US" sz="3200" b="1">
                <a:solidFill>
                  <a:srgbClr val="d90909"/>
                </a:solidFill>
                <a:latin typeface="Times New Roman"/>
                <a:cs typeface="Times New Roman"/>
              </a:rPr>
              <a:t>Кино</a:t>
            </a:r>
            <a:r>
              <a:rPr lang="en-US" altLang="ru-RU" sz="3200" b="1">
                <a:solidFill>
                  <a:srgbClr val="d90909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200" b="1">
                <a:solidFill>
                  <a:srgbClr val="d90909"/>
                </a:solidFill>
                <a:latin typeface="Times New Roman"/>
                <a:cs typeface="Times New Roman"/>
              </a:rPr>
              <a:t> музыка</a:t>
            </a:r>
            <a:endParaRPr lang="ru-RU" altLang="en-US" sz="3200" b="1">
              <a:solidFill>
                <a:srgbClr val="d90909"/>
              </a:solidFill>
              <a:latin typeface="Times New Roman"/>
              <a:cs typeface="Times New Roman"/>
            </a:endParaRPr>
          </a:p>
          <a:p>
            <a:pPr marL="518000" indent="-518000">
              <a:lnSpc>
                <a:spcPct val="150000"/>
              </a:lnSpc>
              <a:buAutoNum type="arabicPeriod"/>
              <a:defRPr/>
            </a:pPr>
            <a:r>
              <a:rPr lang="ru-RU" altLang="en-US" sz="3200" b="1">
                <a:solidFill>
                  <a:srgbClr val="d90909"/>
                </a:solidFill>
                <a:latin typeface="Times New Roman"/>
                <a:cs typeface="Times New Roman"/>
              </a:rPr>
              <a:t>Мода</a:t>
            </a:r>
            <a:endParaRPr lang="ru-RU" altLang="en-US" sz="3200" b="1">
              <a:solidFill>
                <a:srgbClr val="d90909"/>
              </a:solidFill>
              <a:latin typeface="Times New Roman"/>
              <a:cs typeface="Times New Roman"/>
            </a:endParaRPr>
          </a:p>
          <a:p>
            <a:pPr marL="518000" indent="-518000">
              <a:lnSpc>
                <a:spcPct val="150000"/>
              </a:lnSpc>
              <a:buAutoNum type="arabicPeriod"/>
              <a:defRPr/>
            </a:pPr>
            <a:r>
              <a:rPr lang="ru-RU" altLang="en-US" sz="3200" b="1">
                <a:solidFill>
                  <a:srgbClr val="d90909"/>
                </a:solidFill>
                <a:latin typeface="Times New Roman"/>
                <a:cs typeface="Times New Roman"/>
              </a:rPr>
              <a:t>Подведение итогов</a:t>
            </a:r>
            <a:r>
              <a:rPr lang="en-US" altLang="ru-RU" sz="3200" b="1">
                <a:solidFill>
                  <a:srgbClr val="d90909"/>
                </a:solidFill>
                <a:latin typeface="Times New Roman"/>
                <a:cs typeface="Times New Roman"/>
              </a:rPr>
              <a:t>,</a:t>
            </a:r>
            <a:r>
              <a:rPr lang="ru-RU" altLang="en-US" sz="3200" b="1">
                <a:solidFill>
                  <a:srgbClr val="d90909"/>
                </a:solidFill>
                <a:latin typeface="Times New Roman"/>
                <a:cs typeface="Times New Roman"/>
              </a:rPr>
              <a:t> рефлексия</a:t>
            </a:r>
            <a:endParaRPr lang="ru-RU" altLang="en-US" sz="3200" b="1">
              <a:solidFill>
                <a:srgbClr val="d90909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2171564" y="2657661"/>
            <a:ext cx="5976664" cy="1093284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6600" b="1">
                <a:solidFill>
                  <a:srgbClr val="d90909"/>
                </a:solidFill>
                <a:latin typeface="Times New Roman"/>
                <a:cs typeface="Times New Roman"/>
              </a:rPr>
              <a:t>Архитектура</a:t>
            </a:r>
            <a:endParaRPr lang="ru-RU" altLang="en-US" sz="6600" b="1">
              <a:solidFill>
                <a:srgbClr val="d90909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27947" y="116632"/>
            <a:ext cx="3479445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latin typeface="Times New Roman"/>
                <a:cs typeface="Times New Roman"/>
              </a:rPr>
              <a:t>Универмаг «Детский мир» </a:t>
            </a:r>
            <a:endParaRPr lang="ru-RU" sz="2000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latin typeface="Times New Roman"/>
                <a:cs typeface="Times New Roman"/>
              </a:rPr>
              <a:t>1953 – 1957, </a:t>
            </a:r>
            <a:endParaRPr lang="ru-RU" sz="2000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latin typeface="Times New Roman"/>
                <a:cs typeface="Times New Roman"/>
              </a:rPr>
              <a:t>А. Душкин, Ю. Вдовин </a:t>
            </a:r>
            <a:endParaRPr lang="ru-RU" sz="20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5072" y="6058162"/>
            <a:ext cx="4192860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latin typeface="Times New Roman"/>
                <a:cs typeface="Times New Roman"/>
              </a:rPr>
              <a:t>Кремлевский дворец съездов </a:t>
            </a:r>
            <a:endParaRPr lang="ru-RU" sz="2000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latin typeface="Times New Roman"/>
                <a:cs typeface="Times New Roman"/>
              </a:rPr>
              <a:t>М. Посохин и др., 1961 </a:t>
            </a:r>
            <a:endParaRPr lang="ru-RU" sz="20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4101" name="">
            <a:hlinkClick r:id="rId2" action="ppaction://hlinksldjump" tooltip="https://pastvu.com/_p/a/c/g/5/cg5v7b5u19jmifrdpd.jpg"/>
          </p:cNvPr>
          <p:cNvPicPr>
            <a:picLocks noChangeAspect="1"/>
          </p:cNvPicPr>
          <p:nvPr/>
        </p:nvPicPr>
        <p:blipFill rotWithShape="1">
          <a:blip r:embed="rId3"/>
          <a:srcRect l="7840" b="2980"/>
          <a:stretch>
            <a:fillRect/>
          </a:stretch>
        </p:blipFill>
        <p:spPr>
          <a:xfrm>
            <a:off x="0" y="0"/>
            <a:ext cx="5553165" cy="377553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103" name="Picture 3">
            <a:hlinkClick r:id="rId4" action="ppaction://hlinksldjump" tooltip="https://avatars.mds.yandex.net/get-pdb/1050037/a4ac6324-a78f-4c2b-8087-45cd6ad2fe2b/s1200"/>
          </p:cNvPr>
          <p:cNvPicPr>
            <a:picLocks noChangeAspect="1" noChangeArrowheads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4295800" y="3357155"/>
            <a:ext cx="4824592" cy="3500845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"/>
          <p:cNvSpPr/>
          <p:nvPr/>
        </p:nvSpPr>
        <p:spPr>
          <a:xfrm>
            <a:off x="623392" y="5841268"/>
            <a:ext cx="8100900" cy="824326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p>
            <a:pPr algn="ctr">
              <a:defRPr/>
            </a:pP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1b1760"/>
                </a:solidFill>
                <a:latin typeface="Times New Roman"/>
                <a:ea typeface="&amp;quot"/>
                <a:cs typeface="Times New Roman"/>
              </a:rPr>
              <a:t>Строительство из крупномерных сборных  элементов по методу инженера инженера Камю</a:t>
            </a:r>
            <a:r>
              <a:rPr xmlns:mc="http://schemas.openxmlformats.org/markup-compatibility/2006" xmlns:hp="http://schemas.haansoft.com/office/presentation/8.0" lang="en-US" altLang="ru-RU" sz="2400" b="1" i="0" strike="noStrike" mc:Ignorable="hp" hp:hslEmbossed="0">
                <a:solidFill>
                  <a:srgbClr val="1b1760"/>
                </a:solidFill>
                <a:latin typeface="Times New Roman"/>
                <a:ea typeface="&amp;quot"/>
                <a:cs typeface="Times New Roman"/>
              </a:rPr>
              <a:t>.</a:t>
            </a: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1b1760"/>
                </a:solidFill>
                <a:latin typeface="Times New Roman"/>
                <a:ea typeface="&amp;quot"/>
                <a:cs typeface="Times New Roman"/>
              </a:rPr>
              <a:t> Гавр </a:t>
            </a:r>
            <a:r>
              <a:rPr xmlns:mc="http://schemas.openxmlformats.org/markup-compatibility/2006" xmlns:hp="http://schemas.haansoft.com/office/presentation/8.0" lang="en-US" altLang="ru-RU" sz="2400" b="1" i="0" strike="noStrike" mc:Ignorable="hp" hp:hslEmbossed="0">
                <a:solidFill>
                  <a:srgbClr val="1b1760"/>
                </a:solidFill>
                <a:latin typeface="Times New Roman"/>
                <a:ea typeface="&amp;quot"/>
                <a:cs typeface="Times New Roman"/>
              </a:rPr>
              <a:t>1955</a:t>
            </a:r>
            <a:endParaRPr xmlns:mc="http://schemas.openxmlformats.org/markup-compatibility/2006" xmlns:hp="http://schemas.haansoft.com/office/presentation/8.0" lang="en-US" altLang="ru-RU" sz="2400" b="1" i="0" strike="noStrike" mc:Ignorable="hp" hp:hslEmbossed="0">
              <a:solidFill>
                <a:srgbClr val="1b1760"/>
              </a:solidFill>
              <a:latin typeface="Times New Roman"/>
              <a:ea typeface="&amp;quot"/>
              <a:cs typeface="Times New Roman"/>
            </a:endParaRPr>
          </a:p>
        </p:txBody>
      </p:sp>
      <p:pic>
        <p:nvPicPr>
          <p:cNvPr id="6" name="">
            <a:hlinkClick r:id="rId2" action="ppaction://hlinksldjump" tooltip="http://townevolution.ru/books/item/f00/s00/z0000016/pic/000243.jpg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-10495" y="224644"/>
            <a:ext cx="9154495" cy="501317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">
            <a:hlinkClick r:id="rId2" action="ppaction://hlinksldjump" tooltip="http://corbusier.totalarch.com/files/build/057/021.jpg"/>
          </p:cNvPr>
          <p:cNvPicPr>
            <a:picLocks noChangeAspect="1"/>
          </p:cNvPicPr>
          <p:nvPr/>
        </p:nvPicPr>
        <p:blipFill rotWithShape="1">
          <a:blip r:embed="rId3"/>
          <a:srcRect t="5380" b="3220"/>
          <a:stretch>
            <a:fillRect/>
          </a:stretch>
        </p:blipFill>
        <p:spPr>
          <a:xfrm>
            <a:off x="0" y="0"/>
            <a:ext cx="9208761" cy="63453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"/>
          <p:cNvSpPr/>
          <p:nvPr/>
        </p:nvSpPr>
        <p:spPr>
          <a:xfrm>
            <a:off x="4547828" y="6201308"/>
            <a:ext cx="4578717" cy="451485"/>
          </a:xfrm>
          <a:prstGeom prst="rect">
            <a:avLst/>
          </a:prstGeom>
          <a:solidFill>
            <a:schemeClr val="bg1"/>
          </a:solidFill>
          <a:ln>
            <a:solidFill>
              <a:srgbClr val="ff66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xmlns:mc="http://schemas.openxmlformats.org/markup-compatibility/2006" xmlns:hp="http://schemas.haansoft.com/office/presentation/8.0" sz="2400" b="1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  <a:hlinkClick r:id="rId4"/>
              </a:rPr>
              <a:t>Ле Корбюзье</a:t>
            </a: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 </a:t>
            </a:r>
            <a:r>
              <a:rPr xmlns:mc="http://schemas.openxmlformats.org/markup-compatibility/2006" xmlns:hp="http://schemas.haansoft.com/office/presentation/8.0" lang="en-US" altLang="ru-RU" sz="2400" b="1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1952</a:t>
            </a:r>
            <a:r>
              <a:rPr xmlns:mc="http://schemas.openxmlformats.org/markup-compatibility/2006" xmlns:hp="http://schemas.haansoft.com/office/presentation/8.0" lang="ru-RU" altLang="en-US" sz="2400" b="1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 Франция</a:t>
            </a:r>
            <a:endParaRPr xmlns:mc="http://schemas.openxmlformats.org/markup-compatibility/2006" xmlns:hp="http://schemas.haansoft.com/office/presentation/8.0" lang="ru-RU" altLang="en-US" sz="2400" b="1" i="0" strike="noStrike" mc:Ignorable="hp" hp:hslEmbossed="0">
              <a:solidFill>
                <a:srgbClr val="d90909"/>
              </a:solidFill>
              <a:latin typeface="Times New Roman"/>
              <a:ea typeface="Gulim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886495"/>
            <a:ext cx="9144000" cy="8188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9-й экспериментальный квартал Новых Черёмушек,</a:t>
            </a:r>
            <a:endParaRPr lang="ru-RU" sz="2400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 арх. Н. Остерман </a:t>
            </a:r>
            <a:r>
              <a:rPr lang="ru-RU" altLang="en-US" sz="2400" b="1">
                <a:solidFill>
                  <a:srgbClr val="002060"/>
                </a:solidFill>
                <a:latin typeface="Times New Roman"/>
                <a:cs typeface="Times New Roman"/>
              </a:rPr>
              <a:t>   </a:t>
            </a: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1956–1958</a:t>
            </a:r>
            <a:endParaRPr lang="ru-RU" sz="2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3079" name="">
            <a:hlinkClick r:id="rId2" action="ppaction://hlinksldjump" tooltip="https://avatars.mds.yandex.net/get-pdb/202366/a891c332-b392-4606-bb37-c17828336333/s1200?webp=false"/>
          </p:cNvPr>
          <p:cNvPicPr>
            <a:picLocks noChangeAspect="1"/>
          </p:cNvPicPr>
          <p:nvPr/>
        </p:nvPicPr>
        <p:blipFill rotWithShape="1">
          <a:blip r:embed="rId3"/>
          <a:srcRect b="11170"/>
          <a:stretch>
            <a:fillRect/>
          </a:stretch>
        </p:blipFill>
        <p:spPr>
          <a:xfrm>
            <a:off x="-41991" y="0"/>
            <a:ext cx="9185992" cy="580526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8064" y="476672"/>
            <a:ext cx="3763526" cy="8168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2400" b="1">
                <a:solidFill>
                  <a:srgbClr val="1b1760"/>
                </a:solidFill>
                <a:latin typeface="Times New Roman"/>
                <a:cs typeface="Times New Roman"/>
              </a:rPr>
              <a:t>Станция  Комсомольская,</a:t>
            </a:r>
            <a:endParaRPr lang="ru-RU" sz="2400" b="1">
              <a:solidFill>
                <a:srgbClr val="1b1760"/>
              </a:solidFill>
              <a:latin typeface="Times New Roman"/>
              <a:cs typeface="Times New Roman"/>
            </a:endParaRPr>
          </a:p>
          <a:p>
            <a:pPr lvl="0" algn="ctr">
              <a:defRPr/>
            </a:pPr>
            <a:r>
              <a:rPr lang="ru-RU" sz="2400" b="1">
                <a:solidFill>
                  <a:srgbClr val="1b1760"/>
                </a:solidFill>
                <a:latin typeface="Times New Roman"/>
                <a:cs typeface="Times New Roman"/>
              </a:rPr>
              <a:t> 1952 </a:t>
            </a:r>
            <a:endParaRPr lang="ru-RU" sz="2400" b="1">
              <a:solidFill>
                <a:srgbClr val="1b1760"/>
              </a:solidFill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5" y="3429000"/>
            <a:ext cx="4096454" cy="4457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>
              <a:defRPr/>
            </a:pPr>
            <a:r>
              <a:rPr lang="ru-RU" sz="2400" b="1">
                <a:solidFill>
                  <a:srgbClr val="1b1760"/>
                </a:solidFill>
                <a:latin typeface="Times New Roman"/>
                <a:cs typeface="Times New Roman"/>
              </a:rPr>
              <a:t>Станция  Фрунзенская, 1957</a:t>
            </a:r>
            <a:endParaRPr lang="ru-RU" sz="2400" b="1">
              <a:solidFill>
                <a:srgbClr val="1b1760"/>
              </a:solidFill>
              <a:latin typeface="Times New Roman"/>
              <a:cs typeface="Times New Roman"/>
            </a:endParaRPr>
          </a:p>
        </p:txBody>
      </p:sp>
      <p:sp>
        <p:nvSpPr>
          <p:cNvPr id="2056" name="Прямоугольник 1"/>
          <p:cNvSpPr/>
          <p:nvPr/>
        </p:nvSpPr>
        <p:spPr>
          <a:xfrm>
            <a:off x="5055669" y="2983230"/>
            <a:ext cx="4088331" cy="45339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b="1">
                <a:solidFill>
                  <a:srgbClr val="1b1760"/>
                </a:solidFill>
                <a:latin typeface="Times New Roman"/>
                <a:cs typeface="Times New Roman"/>
              </a:rPr>
              <a:t>Станция  </a:t>
            </a:r>
            <a:r>
              <a:rPr lang="ru-RU" altLang="en-US" sz="2400" b="1">
                <a:solidFill>
                  <a:srgbClr val="1b1760"/>
                </a:solidFill>
                <a:latin typeface="Times New Roman"/>
                <a:cs typeface="Times New Roman"/>
              </a:rPr>
              <a:t>Кутузовска</a:t>
            </a:r>
            <a:r>
              <a:rPr lang="ru-RU" sz="2400" b="1">
                <a:solidFill>
                  <a:srgbClr val="1b1760"/>
                </a:solidFill>
                <a:latin typeface="Times New Roman"/>
                <a:cs typeface="Times New Roman"/>
              </a:rPr>
              <a:t>я, 195</a:t>
            </a:r>
            <a:r>
              <a:rPr lang="en-US" altLang="ru-RU" sz="2400" b="1">
                <a:solidFill>
                  <a:srgbClr val="1b1760"/>
                </a:solidFill>
                <a:latin typeface="Times New Roman"/>
                <a:cs typeface="Times New Roman"/>
              </a:rPr>
              <a:t>8</a:t>
            </a:r>
            <a:r>
              <a:rPr lang="ru-RU" sz="2400" b="1">
                <a:solidFill>
                  <a:srgbClr val="1b1760"/>
                </a:solidFill>
                <a:latin typeface="Times New Roman"/>
                <a:cs typeface="Times New Roman"/>
              </a:rPr>
              <a:t> </a:t>
            </a:r>
            <a:endParaRPr lang="ru-RU" sz="2400" b="1">
              <a:solidFill>
                <a:srgbClr val="1b1760"/>
              </a:solidFill>
              <a:latin typeface="Times New Roman"/>
              <a:cs typeface="Times New Roman"/>
            </a:endParaRPr>
          </a:p>
        </p:txBody>
      </p:sp>
      <p:pic>
        <p:nvPicPr>
          <p:cNvPr id="2058" name="">
            <a:hlinkClick r:id="rId2" action="ppaction://hlinksldjump" tooltip="https://upload.wikimedia.org/wikipedia/commons/thumb/f/f6/MosMetro_KomsomolskayaKL_img2_asv2018-01.jpg/1280px-MosMetro_KomsomolskayaKL_img2_asv2018-01.jpg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04632" y="0"/>
            <a:ext cx="4591403" cy="3138194"/>
          </a:xfrm>
          <a:prstGeom prst="rect">
            <a:avLst/>
          </a:prstGeom>
          <a:ln>
            <a:solidFill>
              <a:srgbClr val="d90909"/>
            </a:solidFill>
          </a:ln>
        </p:spPr>
      </p:pic>
      <p:pic>
        <p:nvPicPr>
          <p:cNvPr id="2060" name="">
            <a:hlinkClick r:id="rId4" action="ppaction://hlinksldjump" tooltip="https://commons.wikimedia.org/wiki/File:MosMetro_Frunzenskaya_01-2017.jpg?uselang=ru"/>
          </p:cNvPr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15516" y="3896567"/>
            <a:ext cx="4619836" cy="2961433"/>
          </a:xfrm>
          <a:prstGeom prst="rect">
            <a:avLst/>
          </a:prstGeom>
          <a:ln>
            <a:solidFill>
              <a:srgbClr val="d90909"/>
            </a:solidFill>
          </a:ln>
        </p:spPr>
      </p:pic>
      <p:pic>
        <p:nvPicPr>
          <p:cNvPr id="2062" name="">
            <a:hlinkClick r:id="rId6" action="ppaction://hlinksldjump" tooltip="https://upload.wikimedia.org/wikipedia/commons/thumb/1/10/Kutuz_06.jpg/1280px-Kutuz_06.jpg"/>
          </p:cNvPr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4808748" y="3429000"/>
            <a:ext cx="4335252" cy="2963117"/>
          </a:xfrm>
          <a:prstGeom prst="rect">
            <a:avLst/>
          </a:prstGeom>
          <a:ln>
            <a:solidFill>
              <a:srgbClr val="d90909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56" grpId="1" animBg="1"/>
    </p:bldLst>
  </p:timing>
</p:sld>
</file>

<file path=ppt/slides/slide2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2171564" y="2657661"/>
            <a:ext cx="5076564" cy="2093409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6600" b="1">
                <a:solidFill>
                  <a:srgbClr val="d90909"/>
                </a:solidFill>
                <a:latin typeface="Times New Roman"/>
                <a:cs typeface="Times New Roman"/>
              </a:rPr>
              <a:t>Кино</a:t>
            </a:r>
            <a:endParaRPr lang="ru-RU" altLang="en-US" sz="6600" b="1">
              <a:solidFill>
                <a:srgbClr val="d90909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altLang="en-US" sz="6600" b="1">
                <a:solidFill>
                  <a:srgbClr val="d90909"/>
                </a:solidFill>
                <a:latin typeface="Times New Roman"/>
                <a:cs typeface="Times New Roman"/>
              </a:rPr>
              <a:t>Музыка</a:t>
            </a:r>
            <a:endParaRPr lang="ru-RU" altLang="en-US" sz="6600" b="1">
              <a:solidFill>
                <a:srgbClr val="d90909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av\Desktop\Новая папка\1618837-607203.jpg">
            <a:hlinkClick r:id="rId2" action="ppaction://hlinksldjump" tooltip="https://st.kp.yandex.net/im/kadr/2/4/1/kinopoisk.ru-Letyat-zhuravli-2411102.jpg"/>
          </p:cNvPr>
          <p:cNvPicPr>
            <a:picLocks noChangeAspect="1" noChangeArrowheads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407368" y="0"/>
            <a:ext cx="8315325" cy="55435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143507" y="4989075"/>
            <a:ext cx="8784977" cy="8192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/>
                <a:cs typeface="Times New Roman"/>
              </a:rPr>
              <a:t>«Летят журавли» </a:t>
            </a:r>
            <a:endParaRPr lang="ru-RU" sz="2800" b="1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000" b="1">
                <a:solidFill>
                  <a:srgbClr val="c00000"/>
                </a:solidFill>
                <a:latin typeface="Times New Roman"/>
                <a:cs typeface="Times New Roman"/>
              </a:rPr>
              <a:t>Режиссёра Михаила Калатозова по сценарию Виктора Розова 1957</a:t>
            </a:r>
            <a:r>
              <a:rPr lang="ru-RU" sz="2000"/>
              <a:t> </a:t>
            </a:r>
            <a:endParaRPr lang="ru-RU" sz="2000"/>
          </a:p>
        </p:txBody>
      </p:sp>
      <p:sp>
        <p:nvSpPr>
          <p:cNvPr id="4" name="Прямоугольник 3"/>
          <p:cNvSpPr/>
          <p:nvPr/>
        </p:nvSpPr>
        <p:spPr>
          <a:xfrm>
            <a:off x="557298" y="5820072"/>
            <a:ext cx="81358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/>
              <a:t> </a:t>
            </a:r>
            <a:r>
              <a:rPr lang="ru-RU" sz="2000" b="1" i="1">
                <a:solidFill>
                  <a:srgbClr val="002060"/>
                </a:solidFill>
                <a:latin typeface="Times New Roman"/>
                <a:cs typeface="Times New Roman"/>
              </a:rPr>
              <a:t>Первый и единственный в истории советский фильм, удостоенный престижной кинопремии мира — «</a:t>
            </a:r>
            <a:r>
              <a:rPr lang="ru-RU" sz="2000" b="1" i="1">
                <a:solidFill>
                  <a:srgbClr val="002060"/>
                </a:solidFill>
                <a:latin typeface="Times New Roman"/>
                <a:cs typeface="Times New Roman"/>
                <a:hlinkClick r:id="rId4" tooltip="Золотая пальмовая ветвь"/>
              </a:rPr>
              <a:t>Золотой пальмовой ветви</a:t>
            </a:r>
            <a:r>
              <a:rPr lang="ru-RU" sz="2000" b="1" i="1">
                <a:solidFill>
                  <a:srgbClr val="002060"/>
                </a:solidFill>
                <a:latin typeface="Times New Roman"/>
                <a:cs typeface="Times New Roman"/>
              </a:rPr>
              <a:t>» Каннского кинофестиваля</a:t>
            </a:r>
            <a:endParaRPr lang="ru-RU" sz="2000" b="1" i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14581" y="368660"/>
            <a:ext cx="2325459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>
              <a:defRPr/>
            </a:pPr>
            <a:r>
              <a:rPr lang="ru-RU"/>
              <a:t> </a:t>
            </a:r>
            <a:r>
              <a:rPr lang="ru-RU" b="1">
                <a:solidFill>
                  <a:srgbClr val="002060"/>
                </a:solidFill>
                <a:latin typeface="Times New Roman"/>
                <a:cs typeface="Times New Roman"/>
              </a:rPr>
              <a:t>1962г. Режиссёр </a:t>
            </a:r>
            <a:endParaRPr lang="ru-RU" b="1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lvl="0">
              <a:defRPr/>
            </a:pPr>
            <a:r>
              <a:rPr lang="ru-RU" b="1">
                <a:solidFill>
                  <a:srgbClr val="002060"/>
                </a:solidFill>
                <a:latin typeface="Times New Roman"/>
                <a:cs typeface="Times New Roman"/>
              </a:rPr>
              <a:t>Андрей Тарковский </a:t>
            </a:r>
            <a:endParaRPr lang="ru-RU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1031" name="">
            <a:hlinkClick r:id="rId2" action="ppaction://hlinksldjump" tooltip="https://content.foto.my.mail.ru/mail/karpenko_10n/3479/h-14313.jpg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3275856" cy="6858000"/>
          </a:xfrm>
          <a:prstGeom prst="rect">
            <a:avLst/>
          </a:prstGeom>
          <a:ln>
            <a:solidFill>
              <a:srgbClr val="1b1760"/>
            </a:solidFill>
          </a:ln>
        </p:spPr>
      </p:pic>
      <p:pic>
        <p:nvPicPr>
          <p:cNvPr id="1032" name="">
            <a:hlinkClick r:id="rId4" action="ppaction://hlinksldjump" tooltip="https://pbs.twimg.com/media/Dl6RTSoX4AEL5j7.jpg"/>
          </p:cNvPr>
          <p:cNvPicPr>
            <a:picLocks noChangeAspect="1"/>
          </p:cNvPicPr>
          <p:nvPr/>
        </p:nvPicPr>
        <p:blipFill rotWithShape="1">
          <a:blip r:embed="rId5"/>
          <a:srcRect l="3430" t="11120" r="2950" b="18840"/>
          <a:stretch>
            <a:fillRect/>
          </a:stretch>
        </p:blipFill>
        <p:spPr>
          <a:xfrm>
            <a:off x="3503711" y="1294336"/>
            <a:ext cx="5580620" cy="4269327"/>
          </a:xfrm>
          <a:prstGeom prst="rect">
            <a:avLst/>
          </a:prstGeom>
        </p:spPr>
      </p:pic>
      <p:sp>
        <p:nvSpPr>
          <p:cNvPr id="1033" name="Прямоугольник 3"/>
          <p:cNvSpPr/>
          <p:nvPr/>
        </p:nvSpPr>
        <p:spPr>
          <a:xfrm>
            <a:off x="3995936" y="6014202"/>
            <a:ext cx="3725029" cy="3671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>
              <a:defRPr/>
            </a:pPr>
            <a:r>
              <a:rPr lang="ru-RU" altLang="en-US" b="1">
                <a:solidFill>
                  <a:srgbClr val="002060"/>
                </a:solidFill>
                <a:latin typeface="Times New Roman"/>
                <a:cs typeface="Times New Roman"/>
              </a:rPr>
              <a:t>Памятник А</a:t>
            </a:r>
            <a:r>
              <a:rPr lang="en-US" altLang="ru-RU" b="1">
                <a:solidFill>
                  <a:srgbClr val="002060"/>
                </a:solidFill>
                <a:latin typeface="Times New Roman"/>
                <a:cs typeface="Times New Roman"/>
              </a:rPr>
              <a:t>.</a:t>
            </a:r>
            <a:r>
              <a:rPr lang="ru-RU" altLang="en-US" b="1">
                <a:solidFill>
                  <a:srgbClr val="002060"/>
                </a:solidFill>
                <a:latin typeface="Times New Roman"/>
                <a:cs typeface="Times New Roman"/>
              </a:rPr>
              <a:t>Тарковскому</a:t>
            </a:r>
            <a:r>
              <a:rPr lang="en-US" altLang="ru-RU" b="1">
                <a:solidFill>
                  <a:srgbClr val="002060"/>
                </a:solidFill>
                <a:latin typeface="Times New Roman"/>
                <a:cs typeface="Times New Roman"/>
              </a:rPr>
              <a:t>.</a:t>
            </a:r>
            <a:r>
              <a:rPr lang="ru-RU" altLang="en-US" b="1">
                <a:solidFill>
                  <a:srgbClr val="002060"/>
                </a:solidFill>
                <a:latin typeface="Times New Roman"/>
                <a:cs typeface="Times New Roman"/>
              </a:rPr>
              <a:t> ВГИК</a:t>
            </a:r>
            <a:r>
              <a:rPr lang="ru-RU" b="1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endParaRPr lang="ru-RU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944" y="215958"/>
            <a:ext cx="8797917" cy="11823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Весной 1962 года в рамках программы культурного обмена между СССР и США в Москву с гастролями прибыл  джазовый оркестр Бенни Гудмена.</a:t>
            </a:r>
            <a:endParaRPr lang="ru-RU" sz="2400" b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3" y="2780928"/>
            <a:ext cx="3216189" cy="1912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Оркестр Гудмена встречали и провожали стоя</a:t>
            </a:r>
            <a:r>
              <a:rPr lang="en-US" alt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,</a:t>
            </a:r>
            <a:r>
              <a:rPr lang="ru-RU" sz="2400" b="1">
                <a:solidFill>
                  <a:srgbClr val="002060"/>
                </a:solidFill>
                <a:latin typeface="Times New Roman"/>
                <a:cs typeface="Times New Roman"/>
              </a:rPr>
              <a:t> при абсолютных аншлагах. </a:t>
            </a:r>
            <a:endParaRPr lang="ru-RU" sz="2400" b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4100" name="">
            <a:hlinkClick r:id="rId2" action="ppaction://hlinksldjump" tooltip="https://i.pinimg.com/736x/cf/18/5a/cf185a259263bf0edc6bd225ea6118d0--sing-sing-jazz-musicians.jpg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611724" y="1403290"/>
            <a:ext cx="5328591" cy="5302073"/>
          </a:xfrm>
          <a:prstGeom prst="rect">
            <a:avLst/>
          </a:prstGeom>
          <a:ln>
            <a:solidFill>
              <a:srgbClr val="d90909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914400" y="4077072"/>
            <a:ext cx="8229600" cy="903288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Wingdings"/>
              <a:buNone/>
              <a:defRPr/>
            </a:pPr>
            <a:endParaRPr lang="ru-RU" altLang="ru-RU" sz="2800"/>
          </a:p>
          <a:p>
            <a:pPr marL="0" indent="0">
              <a:buFont typeface="Wingdings"/>
              <a:buNone/>
              <a:defRPr/>
            </a:pPr>
            <a:endParaRPr lang="ru-RU" altLang="ru-RU" sz="2800"/>
          </a:p>
        </p:txBody>
      </p:sp>
      <p:sp>
        <p:nvSpPr>
          <p:cNvPr id="2" name="Прямоугольник 1"/>
          <p:cNvSpPr/>
          <p:nvPr/>
        </p:nvSpPr>
        <p:spPr>
          <a:xfrm>
            <a:off x="263352" y="0"/>
            <a:ext cx="8824633" cy="1735414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i="1">
                <a:solidFill>
                  <a:srgbClr val="c00000"/>
                </a:solidFill>
              </a:rPr>
              <a:t>Художественная культура</a:t>
            </a:r>
            <a:endParaRPr lang="ru-RU" sz="3600" b="1" i="1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ru-RU" sz="3600" b="1" i="1">
                <a:solidFill>
                  <a:srgbClr val="c00000"/>
                </a:solidFill>
              </a:rPr>
              <a:t> СССР периода хрущ</a:t>
            </a:r>
            <a:r>
              <a:rPr lang="ru-RU" altLang="en-US" sz="3600" b="1" i="1">
                <a:solidFill>
                  <a:srgbClr val="c00000"/>
                </a:solidFill>
              </a:rPr>
              <a:t>ё</a:t>
            </a:r>
            <a:r>
              <a:rPr lang="ru-RU" sz="3600" b="1" i="1">
                <a:solidFill>
                  <a:srgbClr val="c00000"/>
                </a:solidFill>
              </a:rPr>
              <a:t>вской оттепели</a:t>
            </a:r>
            <a:endParaRPr lang="ru-RU" sz="3600" b="1" i="1">
              <a:solidFill>
                <a:srgbClr val="c00000"/>
              </a:solidFill>
            </a:endParaRPr>
          </a:p>
        </p:txBody>
      </p:sp>
      <p:sp>
        <p:nvSpPr>
          <p:cNvPr id="5125" name="Text Box 23"/>
          <p:cNvSpPr txBox="1">
            <a:spLocks noChangeArrowheads="1"/>
          </p:cNvSpPr>
          <p:nvPr/>
        </p:nvSpPr>
        <p:spPr>
          <a:xfrm>
            <a:off x="0" y="2240868"/>
            <a:ext cx="5206503" cy="408182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 algn="ctr" eaLnBrk="1" hangingPunct="1">
              <a:spcBef>
                <a:spcPct val="50000"/>
              </a:spcBef>
              <a:defRPr/>
            </a:pPr>
            <a:r>
              <a:rPr lang="ru-RU" altLang="ru-RU" sz="4000" b="1" i="1">
                <a:solidFill>
                  <a:srgbClr val="c00000"/>
                </a:solidFill>
                <a:latin typeface="Times New Roman"/>
                <a:cs typeface="Times New Roman"/>
              </a:rPr>
              <a:t>«?» </a:t>
            </a:r>
            <a:endParaRPr lang="ru-RU" altLang="ru-RU" sz="4000" b="1" i="1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0" indent="0" algn="ctr" eaLnBrk="1" hangingPunct="1">
              <a:spcBef>
                <a:spcPct val="50000"/>
              </a:spcBef>
              <a:defRPr/>
            </a:pPr>
            <a:r>
              <a:rPr lang="ru-RU" altLang="ru-RU" sz="2800" b="1" i="1">
                <a:solidFill>
                  <a:srgbClr val="c00000"/>
                </a:solidFill>
                <a:latin typeface="Times New Roman"/>
                <a:cs typeface="Times New Roman"/>
              </a:rPr>
              <a:t>Что означала политика «ОТТЕПЕЛИ» в духовной жизни? </a:t>
            </a:r>
            <a:endParaRPr lang="ru-RU" altLang="ru-RU" sz="2800" b="1" i="1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0" indent="0" algn="ctr" eaLnBrk="1" hangingPunct="1">
              <a:spcBef>
                <a:spcPct val="50000"/>
              </a:spcBef>
              <a:defRPr/>
            </a:pPr>
            <a:r>
              <a:rPr lang="ru-RU" altLang="ru-RU" sz="2800" b="1" i="1">
                <a:solidFill>
                  <a:srgbClr val="c00000"/>
                </a:solidFill>
                <a:latin typeface="Times New Roman"/>
                <a:cs typeface="Times New Roman"/>
              </a:rPr>
              <a:t>Оказывала ли культура Европы и США влияние на </a:t>
            </a:r>
            <a:r>
              <a:rPr lang="ru-RU" altLang="en-US" sz="2800" b="1" i="1">
                <a:solidFill>
                  <a:srgbClr val="c00000"/>
                </a:solidFill>
                <a:latin typeface="Times New Roman"/>
                <a:cs typeface="Times New Roman"/>
              </a:rPr>
              <a:t>советскую культуру и на </a:t>
            </a:r>
            <a:r>
              <a:rPr lang="ru-RU" altLang="ru-RU" sz="2800" b="1" i="1">
                <a:solidFill>
                  <a:srgbClr val="c00000"/>
                </a:solidFill>
                <a:latin typeface="Times New Roman"/>
                <a:cs typeface="Times New Roman"/>
              </a:rPr>
              <a:t>мировоззрение советск</a:t>
            </a:r>
            <a:r>
              <a:rPr lang="ru-RU" altLang="en-US" sz="2800" b="1" i="1">
                <a:solidFill>
                  <a:srgbClr val="c00000"/>
                </a:solidFill>
                <a:latin typeface="Times New Roman"/>
                <a:cs typeface="Times New Roman"/>
              </a:rPr>
              <a:t>их людей</a:t>
            </a:r>
            <a:r>
              <a:rPr lang="ru-RU" altLang="ru-RU" sz="2800" b="1" i="1">
                <a:solidFill>
                  <a:srgbClr val="c00000"/>
                </a:solidFill>
                <a:latin typeface="Times New Roman"/>
                <a:cs typeface="Times New Roman"/>
              </a:rPr>
              <a:t>?</a:t>
            </a:r>
            <a:endParaRPr lang="ru-RU" altLang="ru-RU" sz="2800" b="1" i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pic>
        <p:nvPicPr>
          <p:cNvPr id="5126" name="">
            <a:hlinkClick r:id="rId3" action="ppaction://hlinksldjump" tooltip="https://cdn2.img.ria.ru/images/150810/89/1508108966.jpg"/>
          </p:cNvPr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5519936" y="2177583"/>
            <a:ext cx="3475236" cy="4680417"/>
          </a:xfrm>
          <a:prstGeom prst="rect">
            <a:avLst/>
          </a:prstGeom>
          <a:ln>
            <a:solidFill>
              <a:srgbClr val="1b176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</p:bldLst>
  </p:timing>
</p:sld>
</file>

<file path=ppt/slides/slide3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">
            <a:hlinkClick r:id="rId2" action="ppaction://hlinksldjump" tooltip="https://firstjazztourinussr.com/wp-content/uploads/2017/06/COLLAGE-2.jpg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452203"/>
            <a:ext cx="9196515" cy="5173040"/>
          </a:xfrm>
          <a:prstGeom prst="rect">
            <a:avLst/>
          </a:prstGeom>
        </p:spPr>
      </p:pic>
      <p:sp>
        <p:nvSpPr>
          <p:cNvPr id="4" name=""/>
          <p:cNvSpPr txBox="1"/>
          <p:nvPr/>
        </p:nvSpPr>
        <p:spPr>
          <a:xfrm>
            <a:off x="1739516" y="5767878"/>
            <a:ext cx="5448300" cy="937486"/>
          </a:xfrm>
          <a:prstGeom prst="rect">
            <a:avLst/>
          </a:prstGeom>
          <a:solidFill>
            <a:schemeClr val="bg1"/>
          </a:solidFill>
          <a:ln>
            <a:solidFill>
              <a:srgbClr val="d90909"/>
            </a:solidFill>
          </a:ln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2800" b="1">
                <a:solidFill>
                  <a:srgbClr val="1b1760"/>
                </a:solidFill>
                <a:latin typeface="Times New Roman"/>
                <a:cs typeface="Times New Roman"/>
              </a:rPr>
              <a:t>С</a:t>
            </a:r>
            <a:r>
              <a:rPr lang="az-Cyrl-AZ" altLang="en-US" sz="2800" b="1">
                <a:solidFill>
                  <a:srgbClr val="1b1760"/>
                </a:solidFill>
                <a:latin typeface="Times New Roman"/>
                <a:cs typeface="Times New Roman"/>
              </a:rPr>
              <a:t>егодня ты играешь джаз</a:t>
            </a:r>
            <a:r>
              <a:rPr lang="en-US" altLang="ru-RU" sz="2800" b="1">
                <a:solidFill>
                  <a:srgbClr val="1b1760"/>
                </a:solidFill>
                <a:latin typeface="Times New Roman"/>
                <a:cs typeface="Times New Roman"/>
              </a:rPr>
              <a:t>,</a:t>
            </a:r>
            <a:endParaRPr lang="az-Cyrl-AZ" altLang="en-US" sz="2800" b="1">
              <a:solidFill>
                <a:srgbClr val="1b17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az-Cyrl-AZ" altLang="en-US" sz="2800" b="1">
                <a:solidFill>
                  <a:srgbClr val="1b1760"/>
                </a:solidFill>
                <a:latin typeface="Times New Roman"/>
                <a:cs typeface="Times New Roman"/>
              </a:rPr>
              <a:t> а завтра </a:t>
            </a:r>
            <a:r>
              <a:rPr lang="ru-RU" altLang="en-US" sz="2800" b="1">
                <a:solidFill>
                  <a:srgbClr val="1b1760"/>
                </a:solidFill>
                <a:latin typeface="Times New Roman"/>
                <a:cs typeface="Times New Roman"/>
              </a:rPr>
              <a:t>Р</a:t>
            </a:r>
            <a:r>
              <a:rPr lang="az-Cyrl-AZ" altLang="en-US" sz="2800" b="1">
                <a:solidFill>
                  <a:srgbClr val="1b1760"/>
                </a:solidFill>
                <a:latin typeface="Times New Roman"/>
                <a:cs typeface="Times New Roman"/>
              </a:rPr>
              <a:t>одину продашь</a:t>
            </a:r>
            <a:r>
              <a:rPr lang="en-US" altLang="ru-RU" sz="2800" b="1">
                <a:solidFill>
                  <a:srgbClr val="1b1760"/>
                </a:solidFill>
                <a:latin typeface="Times New Roman"/>
                <a:cs typeface="Times New Roman"/>
              </a:rPr>
              <a:t>!</a:t>
            </a:r>
            <a:endParaRPr lang="en-US" altLang="ru-RU" sz="2800" b="1">
              <a:solidFill>
                <a:srgbClr val="1b176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2171564" y="2657661"/>
            <a:ext cx="5076564" cy="10953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6600" b="1">
                <a:solidFill>
                  <a:srgbClr val="d90909"/>
                </a:solidFill>
                <a:latin typeface="Times New Roman"/>
                <a:cs typeface="Times New Roman"/>
              </a:rPr>
              <a:t>Мода</a:t>
            </a:r>
            <a:endParaRPr lang="ru-RU" altLang="en-US" sz="6600" b="1">
              <a:solidFill>
                <a:srgbClr val="d90909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0"/>
          </p:nvPr>
        </p:nvSpPr>
        <p:spPr/>
        <p:txBody>
          <a:bodyPr/>
          <a:lstStyle/>
          <a:p>
            <a:pPr>
              <a:defRPr 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 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9" name=""/>
          <p:cNvSpPr txBox="1"/>
          <p:nvPr/>
        </p:nvSpPr>
        <p:spPr>
          <a:xfrm>
            <a:off x="5216810" y="3686155"/>
            <a:ext cx="3615494" cy="3600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endParaRPr lang="en-US" altLang="en-US"/>
          </a:p>
        </p:txBody>
      </p:sp>
      <p:sp>
        <p:nvSpPr>
          <p:cNvPr id="13" name=""/>
          <p:cNvSpPr txBox="1"/>
          <p:nvPr/>
        </p:nvSpPr>
        <p:spPr>
          <a:xfrm>
            <a:off x="1091444" y="650012"/>
            <a:ext cx="2949923" cy="367258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endParaRPr lang="en-US" altLang="en-US"/>
          </a:p>
        </p:txBody>
      </p:sp>
      <p:pic>
        <p:nvPicPr>
          <p:cNvPr id="20" name="">
            <a:hlinkClick r:id="rId2" action="ppaction://hlinksldjump" tooltip="https://cdn.the-village.ru/the-village.ru/post_image-image/dSRyxWyIgzaZZOu4uLf2Pg-wide.jpg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936268" y="20513"/>
            <a:ext cx="5220072" cy="6816972"/>
          </a:xfrm>
          <a:prstGeom prst="rect">
            <a:avLst/>
          </a:prstGeom>
          <a:ln>
            <a:solidFill>
              <a:srgbClr val="d90909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 txBox="1"/>
          <p:nvPr/>
        </p:nvSpPr>
        <p:spPr>
          <a:xfrm>
            <a:off x="2434394" y="1694128"/>
            <a:ext cx="2473474" cy="637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en-US"/>
          </a:p>
          <a:p>
            <a:pPr>
              <a:defRPr/>
            </a:pPr>
            <a:endParaRPr lang="en-US" altLang="en-US"/>
          </a:p>
        </p:txBody>
      </p:sp>
      <p:pic>
        <p:nvPicPr>
          <p:cNvPr id="8" name="">
            <a:hlinkClick r:id="rId2" action="ppaction://hlinksldjump" tooltip="https://avatars.mds.yandex.net/get-pdb/1572252/a3393276-b706-4ce3-a1de-233dea0aa5a2/s1200?webp=false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1"/>
            <a:ext cx="9875521" cy="6857999"/>
          </a:xfrm>
          <a:prstGeom prst="rect">
            <a:avLst/>
          </a:prstGeom>
        </p:spPr>
      </p:pic>
      <p:sp>
        <p:nvSpPr>
          <p:cNvPr id="9" name=""/>
          <p:cNvSpPr txBox="1"/>
          <p:nvPr/>
        </p:nvSpPr>
        <p:spPr>
          <a:xfrm>
            <a:off x="0" y="6165304"/>
            <a:ext cx="4979876" cy="509816"/>
          </a:xfrm>
          <a:prstGeom prst="rect">
            <a:avLst/>
          </a:prstGeom>
          <a:solidFill>
            <a:schemeClr val="bg1"/>
          </a:solidFill>
          <a:ln>
            <a:solidFill>
              <a:srgbClr val="d90909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en-US" sz="2800" b="1">
                <a:solidFill>
                  <a:srgbClr val="d90909"/>
                </a:solidFill>
                <a:latin typeface="Times New Roman"/>
                <a:cs typeface="Times New Roman"/>
              </a:rPr>
              <a:t>Кадр из фильма “Стиляги”</a:t>
            </a:r>
            <a:r>
              <a:rPr lang="en-US" altLang="ru-RU" sz="2800" b="1">
                <a:solidFill>
                  <a:srgbClr val="d90909"/>
                </a:solidFill>
                <a:latin typeface="Times New Roman"/>
                <a:cs typeface="Times New Roman"/>
              </a:rPr>
              <a:t>.</a:t>
            </a:r>
            <a:endParaRPr lang="en-US" altLang="ru-RU" sz="2800" b="1">
              <a:solidFill>
                <a:srgbClr val="d90909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/>
          <p:nvPr/>
        </p:nvSpPr>
        <p:spPr>
          <a:xfrm>
            <a:off x="575556" y="682020"/>
            <a:ext cx="8064896" cy="586740"/>
          </a:xfrm>
          <a:prstGeom prst="rect">
            <a:avLst/>
          </a:prstGeom>
          <a:solidFill>
            <a:schemeClr val="bg1"/>
          </a:solidFill>
          <a:ln>
            <a:solidFill>
              <a:srgbClr val="1b1760"/>
            </a:solidFill>
          </a:ln>
        </p:spPr>
        <p:txBody>
          <a:bodyPr wrap="square">
            <a:spAutoFit/>
          </a:bodyPr>
          <a:p>
            <a:pPr algn="l">
              <a:defRPr/>
            </a:pPr>
            <a:r>
              <a:rPr xmlns:mc="http://schemas.openxmlformats.org/markup-compatibility/2006" xmlns:hp="http://schemas.haansoft.com/office/presentation/8.0" sz="3200" b="1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Выводы:</a:t>
            </a:r>
            <a:endParaRPr xmlns:mc="http://schemas.openxmlformats.org/markup-compatibility/2006" xmlns:hp="http://schemas.haansoft.com/office/presentation/8.0" sz="3200" b="0" i="0" strike="noStrike" mc:Ignorable="hp" hp:hslEmbossed="0">
              <a:solidFill>
                <a:srgbClr val="1b1760"/>
              </a:solidFill>
              <a:latin typeface="Times New Roman"/>
              <a:ea typeface="Gulim"/>
              <a:cs typeface="Times New Roman"/>
            </a:endParaRPr>
          </a:p>
        </p:txBody>
      </p:sp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923928" y="1945306"/>
            <a:ext cx="1803178" cy="3535921"/>
          </a:xfrm>
          <a:prstGeom prst="rect">
            <a:avLst/>
          </a:prstGeom>
          <a:ln>
            <a:solidFill>
              <a:srgbClr val="1b1760"/>
            </a:solidFill>
          </a:ln>
        </p:spPr>
      </p:pic>
      <p:sp>
        <p:nvSpPr>
          <p:cNvPr id="5" name=""/>
          <p:cNvSpPr txBox="1"/>
          <p:nvPr/>
        </p:nvSpPr>
        <p:spPr>
          <a:xfrm>
            <a:off x="503548" y="1573684"/>
            <a:ext cx="8136904" cy="4520410"/>
          </a:xfrm>
          <a:prstGeom prst="rect">
            <a:avLst/>
          </a:prstGeom>
          <a:solidFill>
            <a:schemeClr val="bg1"/>
          </a:solidFill>
          <a:ln>
            <a:solidFill>
              <a:srgbClr val="1b1760"/>
            </a:solidFill>
          </a:ln>
        </p:spPr>
        <p:txBody>
          <a:bodyPr wrap="square">
            <a:spAutoFit/>
          </a:bodyPr>
          <a:lstStyle/>
          <a:p>
            <a:pPr algn="l">
              <a:defRPr/>
            </a:pPr>
            <a:r>
              <a:rPr xmlns:mc="http://schemas.openxmlformats.org/markup-compatibility/2006" xmlns:hp="http://schemas.haansoft.com/office/presentation/8.0" lang="ru-RU" altLang="en-US" sz="3200" b="0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К</a:t>
            </a: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ультурная жизнь носила противоречивый характер</a:t>
            </a:r>
            <a:r>
              <a:rPr xmlns:mc="http://schemas.openxmlformats.org/markup-compatibility/2006" xmlns:hp="http://schemas.haansoft.com/office/presentation/8.0" lang="en-US" altLang="ru-RU" sz="3200" b="0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:</a:t>
            </a:r>
            <a:endParaRPr xmlns:mc="http://schemas.openxmlformats.org/markup-compatibility/2006" xmlns:hp="http://schemas.haansoft.com/office/presentation/8.0" lang="en-US" altLang="ru-RU" sz="3200" b="0" i="0" strike="noStrike" mc:Ignorable="hp" hp:hslEmbossed="0">
              <a:solidFill>
                <a:srgbClr val="d90909"/>
              </a:solidFill>
              <a:latin typeface="Times New Roman"/>
              <a:ea typeface="Gulim"/>
              <a:cs typeface="Times New Roman"/>
            </a:endParaRPr>
          </a:p>
          <a:p>
            <a:pPr marL="456960" indent="-456960" algn="l">
              <a:buFont typeface="Wingdings"/>
              <a:buChar char="Ø"/>
              <a:defRPr/>
            </a:pPr>
            <a:r>
              <a:rPr xmlns:mc="http://schemas.openxmlformats.org/markup-compatibility/2006" xmlns:hp="http://schemas.haansoft.com/office/presentation/8.0" lang="ru-RU" altLang="en-US" sz="3200" b="0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п</a:t>
            </a: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роисходил процесс ослабления идеологического контроля, подъем </a:t>
            </a:r>
            <a:r>
              <a:rPr xmlns:mc="http://schemas.openxmlformats.org/markup-compatibility/2006" xmlns:hp="http://schemas.haansoft.com/office/presentation/8.0" lang="ru-RU" altLang="en-US" sz="3200" b="0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культуры</a:t>
            </a:r>
            <a:endParaRPr xmlns:mc="http://schemas.openxmlformats.org/markup-compatibility/2006" xmlns:hp="http://schemas.haansoft.com/office/presentation/8.0" lang="ru-RU" altLang="en-US" sz="3200" b="0" i="0" strike="noStrike" mc:Ignorable="hp" hp:hslEmbossed="0">
              <a:solidFill>
                <a:srgbClr val="d90909"/>
              </a:solidFill>
              <a:latin typeface="Times New Roman"/>
              <a:ea typeface="Gulim"/>
              <a:cs typeface="Times New Roman"/>
            </a:endParaRPr>
          </a:p>
          <a:p>
            <a:pPr marL="456960" indent="-456960" algn="l">
              <a:buFont typeface="Wingdings"/>
              <a:buChar char="Ø"/>
              <a:defRPr/>
            </a:pPr>
            <a:r>
              <a:rPr xmlns:mc="http://schemas.openxmlformats.org/markup-compatibility/2006" xmlns:hp="http://schemas.haansoft.com/office/presentation/8.0" lang="ru-RU" altLang="en-US" sz="3200" b="0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однако о</a:t>
            </a: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бщий подход власти к культур</a:t>
            </a:r>
            <a:r>
              <a:rPr xmlns:mc="http://schemas.openxmlformats.org/markup-compatibility/2006" xmlns:hp="http://schemas.haansoft.com/office/presentation/8.0" lang="ru-RU" altLang="en-US" sz="3200" b="0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е</a:t>
            </a:r>
            <a:r>
              <a:rPr xmlns:mc="http://schemas.openxmlformats.org/markup-compatibility/2006" xmlns:hp="http://schemas.haansoft.com/office/presentation/8.0" sz="3200" b="0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 отличался прежним стремлением поставить ее на службу официальной идеологии.</a:t>
            </a:r>
            <a:endParaRPr lang="ru-RU" altLang="en-US">
              <a:solidFill>
                <a:srgbClr val="d9090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/>
          <p:nvPr/>
        </p:nvSpPr>
        <p:spPr>
          <a:xfrm>
            <a:off x="773578" y="572218"/>
            <a:ext cx="7596844" cy="4817027"/>
          </a:xfrm>
          <a:prstGeom prst="rect">
            <a:avLst/>
          </a:prstGeom>
          <a:solidFill>
            <a:schemeClr val="bg1"/>
          </a:solidFill>
          <a:ln>
            <a:solidFill>
              <a:srgbClr val="1b1760"/>
            </a:solidFill>
          </a:ln>
        </p:spPr>
        <p:txBody>
          <a:bodyPr wrap="square">
            <a:spAutoFit/>
          </a:bodyPr>
          <a:p>
            <a:pPr algn="ctr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lang="ru-RU" altLang="en-US" sz="3000" b="1" i="0" strike="noStrike" mc:Ignorable="hp" hp:hslEmbossed="0">
                <a:solidFill>
                  <a:srgbClr val="1b1760"/>
                </a:solidFill>
                <a:latin typeface="Times New Roman"/>
                <a:ea typeface="Times New Roman"/>
                <a:cs typeface="Times New Roman"/>
              </a:rPr>
              <a:t>Подведение итогов урока</a:t>
            </a:r>
            <a:r>
              <a:rPr xmlns:mc="http://schemas.openxmlformats.org/markup-compatibility/2006" xmlns:hp="http://schemas.haansoft.com/office/presentation/8.0" lang="en-US" altLang="ru-RU" sz="3000" b="1" i="0" strike="noStrike" mc:Ignorable="hp" hp:hslEmbossed="0">
                <a:solidFill>
                  <a:srgbClr val="1b176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xmlns:mc="http://schemas.openxmlformats.org/markup-compatibility/2006" xmlns:hp="http://schemas.haansoft.com/office/presentation/8.0" lang="en-US" altLang="ru-RU" sz="3000" b="0" i="0" strike="noStrike" mc:Ignorable="hp" hp:hslEmbossed="0">
              <a:solidFill>
                <a:srgbClr val="1b176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defRPr/>
            </a:pPr>
            <a:endParaRPr xmlns:mc="http://schemas.openxmlformats.org/markup-compatibility/2006" xmlns:hp="http://schemas.haansoft.com/office/presentation/8.0" lang="ru-RU" altLang="en-US" sz="3000" b="0" i="0" strike="noStrike" mc:Ignorable="hp" hp:hslEmbossed="0">
              <a:solidFill>
                <a:srgbClr val="d90909"/>
              </a:solidFill>
              <a:latin typeface="Times New Roman"/>
              <a:ea typeface="Times New Roman"/>
              <a:cs typeface="Times New Roman"/>
            </a:endParaRPr>
          </a:p>
          <a:p>
            <a:pPr marL="428400" indent="-428400" algn="ctr">
              <a:lnSpc>
                <a:spcPct val="115000"/>
              </a:lnSpc>
              <a:buFont typeface="Wingdings"/>
              <a:buChar char="Ø"/>
              <a:defRPr/>
            </a:pPr>
            <a:r>
              <a:rPr xmlns:mc="http://schemas.openxmlformats.org/markup-compatibility/2006" xmlns:hp="http://schemas.haansoft.com/office/presentation/8.0" lang="ru-RU" altLang="en-US" sz="3000" b="1" i="1" strike="noStrike" mc:Ignorable="hp" hp:hslEmbossed="0">
                <a:solidFill>
                  <a:srgbClr val="d90909"/>
                </a:solidFill>
                <a:latin typeface="Times New Roman"/>
                <a:ea typeface="Times New Roman"/>
                <a:cs typeface="Times New Roman"/>
              </a:rPr>
              <a:t>Верна ли гипотеза о влиянии западной культуры</a:t>
            </a:r>
            <a:r>
              <a:rPr xmlns:mc="http://schemas.openxmlformats.org/markup-compatibility/2006" xmlns:hp="http://schemas.haansoft.com/office/presentation/8.0" lang="en-US" altLang="ru-RU" sz="3000" b="1" i="1" strike="noStrike" mc:Ignorable="hp" hp:hslEmbossed="0">
                <a:solidFill>
                  <a:srgbClr val="d90909"/>
                </a:solidFill>
                <a:latin typeface="Times New Roman"/>
                <a:ea typeface="Times New Roman"/>
                <a:cs typeface="Times New Roman"/>
              </a:rPr>
              <a:t>?</a:t>
            </a:r>
            <a:endParaRPr xmlns:mc="http://schemas.openxmlformats.org/markup-compatibility/2006" xmlns:hp="http://schemas.haansoft.com/office/presentation/8.0" lang="en-US" altLang="ru-RU" sz="3000" b="1" i="1" strike="noStrike" mc:Ignorable="hp" hp:hslEmbossed="0">
              <a:solidFill>
                <a:srgbClr val="d90909"/>
              </a:solidFill>
              <a:latin typeface="Times New Roman"/>
              <a:ea typeface="Times New Roman"/>
              <a:cs typeface="Times New Roman"/>
            </a:endParaRPr>
          </a:p>
          <a:p>
            <a:pPr marL="428400" indent="-428400" algn="ctr">
              <a:lnSpc>
                <a:spcPct val="115000"/>
              </a:lnSpc>
              <a:buFont typeface="Wingdings"/>
              <a:buChar char="Ø"/>
              <a:defRPr/>
            </a:pPr>
            <a:r>
              <a:rPr xmlns:mc="http://schemas.openxmlformats.org/markup-compatibility/2006" xmlns:hp="http://schemas.haansoft.com/office/presentation/8.0" lang="ru-RU" altLang="en-US" sz="3000" b="1" i="1" strike="noStrike" mc:Ignorable="hp" hp:hslEmbossed="0">
                <a:solidFill>
                  <a:srgbClr val="d90909"/>
                </a:solidFill>
                <a:latin typeface="Times New Roman"/>
                <a:ea typeface="Times New Roman"/>
                <a:cs typeface="Times New Roman"/>
              </a:rPr>
              <a:t>К</a:t>
            </a:r>
            <a:r>
              <a:rPr xmlns:mc="http://schemas.openxmlformats.org/markup-compatibility/2006" xmlns:hp="http://schemas.haansoft.com/office/presentation/8.0" sz="3000" b="1" i="1" strike="noStrike" mc:Ignorable="hp" hp:hslEmbossed="0">
                <a:solidFill>
                  <a:srgbClr val="d90909"/>
                </a:solidFill>
                <a:latin typeface="Times New Roman"/>
                <a:ea typeface="Times New Roman"/>
                <a:cs typeface="Times New Roman"/>
              </a:rPr>
              <a:t>акое это было влияние – сильное или слабое</a:t>
            </a:r>
            <a:r>
              <a:rPr xmlns:mc="http://schemas.openxmlformats.org/markup-compatibility/2006" xmlns:hp="http://schemas.haansoft.com/office/presentation/8.0" lang="en-US" altLang="ru-RU" sz="3000" b="1" i="1" strike="noStrike" mc:Ignorable="hp" hp:hslEmbossed="0">
                <a:solidFill>
                  <a:srgbClr val="d90909"/>
                </a:solidFill>
                <a:latin typeface="Times New Roman"/>
                <a:ea typeface="Times New Roman"/>
                <a:cs typeface="Times New Roman"/>
              </a:rPr>
              <a:t>?</a:t>
            </a:r>
            <a:r>
              <a:rPr xmlns:mc="http://schemas.openxmlformats.org/markup-compatibility/2006" xmlns:hp="http://schemas.haansoft.com/office/presentation/8.0" sz="3000" b="0" i="0" strike="noStrike" mc:Ignorable="hp" hp:hslEmbossed="0">
                <a:solidFill>
                  <a:srgbClr val="d90909"/>
                </a:solidFill>
                <a:latin typeface="Times New Roman"/>
                <a:ea typeface="Calibri"/>
                <a:cs typeface="Times New Roman"/>
              </a:rPr>
              <a:t> </a:t>
            </a:r>
            <a:endParaRPr xmlns:mc="http://schemas.openxmlformats.org/markup-compatibility/2006" xmlns:hp="http://schemas.haansoft.com/office/presentation/8.0" sz="3000" b="0" i="0" strike="noStrike" mc:Ignorable="hp" hp:hslEmbossed="0">
              <a:solidFill>
                <a:srgbClr val="d90909"/>
              </a:solidFill>
              <a:latin typeface="Times New Roman"/>
              <a:ea typeface="Calibri"/>
              <a:cs typeface="Times New Roman"/>
            </a:endParaRPr>
          </a:p>
          <a:p>
            <a:pPr marL="428400" indent="-428400" algn="ctr">
              <a:lnSpc>
                <a:spcPct val="115000"/>
              </a:lnSpc>
              <a:buFont typeface="Wingdings"/>
              <a:buChar char="Ø"/>
              <a:defRPr/>
            </a:pPr>
            <a:r>
              <a:rPr xmlns:mc="http://schemas.openxmlformats.org/markup-compatibility/2006" xmlns:hp="http://schemas.haansoft.com/office/presentation/8.0" lang="ru-RU" altLang="en-US" sz="3000" b="1" i="1" strike="noStrike" mc:Ignorable="hp" hp:hslEmbossed="0">
                <a:solidFill>
                  <a:srgbClr val="d90909"/>
                </a:solidFill>
                <a:latin typeface="Times New Roman"/>
                <a:ea typeface="Times New Roman"/>
                <a:cs typeface="Times New Roman"/>
              </a:rPr>
              <a:t>К</a:t>
            </a:r>
            <a:r>
              <a:rPr xmlns:mc="http://schemas.openxmlformats.org/markup-compatibility/2006" xmlns:hp="http://schemas.haansoft.com/office/presentation/8.0" sz="3000" b="1" i="1" strike="noStrike" mc:Ignorable="hp" hp:hslEmbossed="0">
                <a:solidFill>
                  <a:srgbClr val="d90909"/>
                </a:solidFill>
                <a:latin typeface="Times New Roman"/>
                <a:ea typeface="Times New Roman"/>
                <a:cs typeface="Times New Roman"/>
              </a:rPr>
              <a:t>ак повлияло на формирование мировоззрения молодежи  СССР</a:t>
            </a:r>
            <a:r>
              <a:rPr xmlns:mc="http://schemas.openxmlformats.org/markup-compatibility/2006" xmlns:hp="http://schemas.haansoft.com/office/presentation/8.0" lang="en-US" altLang="ru-RU" sz="3000" b="1" i="1" strike="noStrike" mc:Ignorable="hp" hp:hslEmbossed="0">
                <a:solidFill>
                  <a:srgbClr val="d90909"/>
                </a:solidFill>
                <a:latin typeface="Times New Roman"/>
                <a:ea typeface="Times New Roman"/>
                <a:cs typeface="Times New Roman"/>
              </a:rPr>
              <a:t>?</a:t>
            </a:r>
            <a:endParaRPr xmlns:mc="http://schemas.openxmlformats.org/markup-compatibility/2006" xmlns:hp="http://schemas.haansoft.com/office/presentation/8.0" lang="en-US" altLang="ru-RU" sz="3000" b="1" i="1" strike="noStrike" mc:Ignorable="hp" hp:hslEmbossed="0">
              <a:solidFill>
                <a:srgbClr val="d90909"/>
              </a:solidFill>
              <a:latin typeface="Times New Roman"/>
              <a:ea typeface="Times New Roman"/>
              <a:cs typeface="Times New Roman"/>
            </a:endParaRPr>
          </a:p>
          <a:p>
            <a:pPr marL="428400" indent="-428400" algn="ctr">
              <a:lnSpc>
                <a:spcPct val="115000"/>
              </a:lnSpc>
              <a:buFont typeface="Wingdings"/>
              <a:buChar char="Ø"/>
              <a:defRPr/>
            </a:pPr>
            <a:endParaRPr xmlns:mc="http://schemas.openxmlformats.org/markup-compatibility/2006" xmlns:hp="http://schemas.haansoft.com/office/presentation/8.0" lang="en-US" altLang="ru-RU" sz="3000" b="1" i="1" strike="noStrike" mc:Ignorable="hp" hp:hslEmbossed="0">
              <a:solidFill>
                <a:srgbClr val="d90909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/>
          <p:nvPr/>
        </p:nvSpPr>
        <p:spPr>
          <a:xfrm>
            <a:off x="407368" y="692696"/>
            <a:ext cx="8496944" cy="4201249"/>
          </a:xfrm>
          <a:prstGeom prst="rect">
            <a:avLst/>
          </a:prstGeom>
          <a:solidFill>
            <a:schemeClr val="bg1"/>
          </a:solidFill>
          <a:ln>
            <a:solidFill>
              <a:srgbClr val="d90909"/>
            </a:solidFill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defRPr/>
            </a:pPr>
            <a:r>
              <a:rPr xmlns:mc="http://schemas.openxmlformats.org/markup-compatibility/2006" xmlns:hp="http://schemas.haansoft.com/office/presentation/8.0" sz="3600" b="1" i="0" strike="noStrike" mc:Ignorable="hp" hp:hslEmbossed="0">
                <a:solidFill>
                  <a:srgbClr val="d90909"/>
                </a:solidFill>
                <a:latin typeface="Times New Roman"/>
                <a:ea typeface="Gulim"/>
                <a:cs typeface="Times New Roman"/>
              </a:rPr>
              <a:t>Рефлексия</a:t>
            </a:r>
            <a:endParaRPr xmlns:mc="http://schemas.openxmlformats.org/markup-compatibility/2006" xmlns:hp="http://schemas.haansoft.com/office/presentation/8.0" sz="3600" b="1" i="0" strike="noStrike" mc:Ignorable="hp" hp:hslEmbossed="0">
              <a:solidFill>
                <a:srgbClr val="d90909"/>
              </a:solidFill>
              <a:latin typeface="Times New Roman"/>
              <a:ea typeface="Gulim"/>
              <a:cs typeface="Times New Roman"/>
            </a:endParaRPr>
          </a:p>
          <a:p>
            <a:pPr algn="l">
              <a:lnSpc>
                <a:spcPct val="150000"/>
              </a:lnSpc>
              <a:defRPr/>
            </a:pPr>
            <a:r>
              <a:rPr xmlns:mc="http://schemas.openxmlformats.org/markup-compatibility/2006" xmlns:hp="http://schemas.haansoft.com/office/presentation/8.0" sz="36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1) Сегодня я узнал, что…</a:t>
            </a:r>
            <a:endParaRPr xmlns:mc="http://schemas.openxmlformats.org/markup-compatibility/2006" xmlns:hp="http://schemas.haansoft.com/office/presentation/8.0" sz="3600" b="0" i="0" strike="noStrike" mc:Ignorable="hp" hp:hslEmbossed="0">
              <a:solidFill>
                <a:srgbClr val="1b1760"/>
              </a:solidFill>
              <a:latin typeface="Times New Roman"/>
              <a:ea typeface="Gulim"/>
              <a:cs typeface="Times New Roman"/>
            </a:endParaRPr>
          </a:p>
          <a:p>
            <a:pPr algn="l">
              <a:lnSpc>
                <a:spcPct val="150000"/>
              </a:lnSpc>
              <a:defRPr/>
            </a:pPr>
            <a:r>
              <a:rPr xmlns:mc="http://schemas.openxmlformats.org/markup-compatibility/2006" xmlns:hp="http://schemas.haansoft.com/office/presentation/8.0" sz="36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2) Самым интересным для меня было</a:t>
            </a:r>
            <a:r>
              <a:rPr xmlns:mc="http://schemas.openxmlformats.org/markup-compatibility/2006" xmlns:hp="http://schemas.haansoft.com/office/presentation/8.0" lang="en-US" altLang="ru-RU" sz="36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...</a:t>
            </a:r>
            <a:endParaRPr xmlns:mc="http://schemas.openxmlformats.org/markup-compatibility/2006" xmlns:hp="http://schemas.haansoft.com/office/presentation/8.0" lang="en-US" altLang="ru-RU" sz="3600" b="0" i="0" strike="noStrike" mc:Ignorable="hp" hp:hslEmbossed="0">
              <a:solidFill>
                <a:srgbClr val="1b1760"/>
              </a:solidFill>
              <a:latin typeface="Times New Roman"/>
              <a:ea typeface="Gulim"/>
              <a:cs typeface="Times New Roman"/>
            </a:endParaRPr>
          </a:p>
          <a:p>
            <a:pPr algn="l">
              <a:lnSpc>
                <a:spcPct val="150000"/>
              </a:lnSpc>
              <a:defRPr/>
            </a:pPr>
            <a:r>
              <a:rPr xmlns:mc="http://schemas.openxmlformats.org/markup-compatibility/2006" xmlns:hp="http://schemas.haansoft.com/office/presentation/8.0" sz="36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3) </a:t>
            </a:r>
            <a:r>
              <a:rPr xmlns:mc="http://schemas.openxmlformats.org/markup-compatibility/2006" xmlns:hp="http://schemas.haansoft.com/office/presentation/8.0" lang="ru-RU" altLang="en-US" sz="36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Испытывал затруднения</a:t>
            </a:r>
            <a:r>
              <a:rPr xmlns:mc="http://schemas.openxmlformats.org/markup-compatibility/2006" xmlns:hp="http://schemas.haansoft.com/office/presentation/8.0" sz="36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…</a:t>
            </a:r>
            <a:endParaRPr xmlns:mc="http://schemas.openxmlformats.org/markup-compatibility/2006" xmlns:hp="http://schemas.haansoft.com/office/presentation/8.0" sz="3600" b="0" i="0" strike="noStrike" mc:Ignorable="hp" hp:hslEmbossed="0">
              <a:solidFill>
                <a:srgbClr val="1b1760"/>
              </a:solidFill>
              <a:latin typeface="Times New Roman"/>
              <a:ea typeface="Gulim"/>
              <a:cs typeface="Times New Roman"/>
            </a:endParaRPr>
          </a:p>
          <a:p>
            <a:pPr algn="l">
              <a:lnSpc>
                <a:spcPct val="150000"/>
              </a:lnSpc>
              <a:defRPr/>
            </a:pPr>
            <a:r>
              <a:rPr xmlns:mc="http://schemas.openxmlformats.org/markup-compatibility/2006" xmlns:hp="http://schemas.haansoft.com/office/presentation/8.0" sz="36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4) Я ещё хотел бы узнать…</a:t>
            </a:r>
            <a:endParaRPr xmlns:mc="http://schemas.openxmlformats.org/markup-compatibility/2006" xmlns:hp="http://schemas.haansoft.com/office/presentation/8.0" sz="3600" b="0" i="0" strike="noStrike" mc:Ignorable="hp" hp:hslEmbossed="0">
              <a:solidFill>
                <a:srgbClr val="1b1760"/>
              </a:solidFill>
              <a:latin typeface="Times New Roman"/>
              <a:ea typeface="Gulim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263352" y="1232756"/>
            <a:ext cx="8640452" cy="3032539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3200" b="1">
                <a:solidFill>
                  <a:srgbClr val="1b1760"/>
                </a:solidFill>
                <a:latin typeface="Times New Roman"/>
                <a:cs typeface="Times New Roman"/>
              </a:rPr>
              <a:t>Домашнее задание на выбор:</a:t>
            </a:r>
            <a:endParaRPr lang="ru-RU" altLang="en-US" sz="3200" b="1">
              <a:solidFill>
                <a:srgbClr val="1b17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altLang="en-US" sz="3200" b="1">
              <a:solidFill>
                <a:srgbClr val="1b1760"/>
              </a:solidFill>
              <a:latin typeface="Times New Roman"/>
              <a:cs typeface="Times New Roman"/>
            </a:endParaRPr>
          </a:p>
          <a:p>
            <a:pPr marL="456960" indent="-456960">
              <a:buFont typeface="Wingdings"/>
              <a:buChar char="v"/>
              <a:defRPr/>
            </a:pPr>
            <a:r>
              <a:rPr lang="ru-RU" altLang="en-US" sz="3200">
                <a:solidFill>
                  <a:srgbClr val="d90909"/>
                </a:solidFill>
                <a:latin typeface="Times New Roman"/>
                <a:cs typeface="Times New Roman"/>
              </a:rPr>
              <a:t>оформить таблицу </a:t>
            </a:r>
            <a:endParaRPr lang="ru-RU" altLang="en-US" sz="3200">
              <a:solidFill>
                <a:srgbClr val="d90909"/>
              </a:solidFill>
              <a:latin typeface="Times New Roman"/>
              <a:cs typeface="Times New Roman"/>
            </a:endParaRPr>
          </a:p>
          <a:p>
            <a:pPr marL="456960" indent="-456960">
              <a:buFont typeface="Wingdings"/>
              <a:buChar char="v"/>
              <a:defRPr/>
            </a:pPr>
            <a:r>
              <a:rPr lang="ru-RU" altLang="en-US" sz="3200">
                <a:solidFill>
                  <a:srgbClr val="d90909"/>
                </a:solidFill>
                <a:latin typeface="Times New Roman"/>
                <a:cs typeface="Times New Roman"/>
              </a:rPr>
              <a:t>записать в тетради тезисы и агрументацию  </a:t>
            </a:r>
            <a:endParaRPr lang="ru-RU" altLang="en-US" sz="3200">
              <a:solidFill>
                <a:srgbClr val="d90909"/>
              </a:solidFill>
              <a:latin typeface="Times New Roman"/>
              <a:cs typeface="Times New Roman"/>
            </a:endParaRPr>
          </a:p>
          <a:p>
            <a:pPr marL="456960" indent="-456960">
              <a:buFont typeface="Wingdings"/>
              <a:buChar char="v"/>
              <a:defRPr/>
            </a:pPr>
            <a:r>
              <a:rPr lang="ru-RU" altLang="en-US" sz="3200">
                <a:solidFill>
                  <a:srgbClr val="d90909"/>
                </a:solidFill>
                <a:latin typeface="Times New Roman"/>
                <a:cs typeface="Times New Roman"/>
              </a:rPr>
              <a:t>эссе по теме </a:t>
            </a:r>
            <a:endParaRPr lang="ru-RU" altLang="en-US" sz="3200">
              <a:solidFill>
                <a:srgbClr val="d90909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en-US" altLang="en-US" sz="3200">
              <a:solidFill>
                <a:srgbClr val="d90909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"/>
          <p:cNvSpPr txBox="1"/>
          <p:nvPr/>
        </p:nvSpPr>
        <p:spPr>
          <a:xfrm>
            <a:off x="0" y="2522220"/>
            <a:ext cx="9144000" cy="90678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ru-RU" altLang="en-US" sz="5400" b="1" i="1">
                <a:solidFill>
                  <a:srgbClr val="1b1760"/>
                </a:solidFill>
                <a:latin typeface="Times New Roman"/>
                <a:cs typeface="Times New Roman"/>
              </a:rPr>
              <a:t>Спасибо за внимание</a:t>
            </a:r>
            <a:endParaRPr lang="ru-RU" altLang="en-US" sz="5400" b="1" i="1">
              <a:solidFill>
                <a:srgbClr val="1b176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0" y="0"/>
            <a:ext cx="9084332" cy="643277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2"/>
              </a:rPr>
              <a:t>https://cdn2.img.ria.ru/images/150810/89/1508108966.jpg</a:t>
            </a:r>
            <a:endParaRPr lang="en-US" altLang="en-US"/>
          </a:p>
          <a:p>
            <a:pPr>
              <a:defRPr/>
            </a:pPr>
            <a:endParaRPr lang="en-US" altLang="en-US"/>
          </a:p>
        </p:txBody>
      </p:sp>
      <p:sp>
        <p:nvSpPr>
          <p:cNvPr id="3" name=""/>
          <p:cNvSpPr txBox="1"/>
          <p:nvPr/>
        </p:nvSpPr>
        <p:spPr>
          <a:xfrm>
            <a:off x="0" y="289620"/>
            <a:ext cx="9120336" cy="90862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3"/>
              </a:rPr>
              <a:t>https://upload.wikimedia.org/wikipedia/commons/thumb/0/02/Ussrstampyouthfestival60kop1957scott1914.jpg/800px-Ussrstampyouthfestival60kop1957scott1914.jpg</a:t>
            </a:r>
            <a:endParaRPr lang="en-US" altLang="en-US"/>
          </a:p>
          <a:p>
            <a:pPr>
              <a:defRPr/>
            </a:pPr>
            <a:endParaRPr lang="ru-RU" altLang="en-US"/>
          </a:p>
        </p:txBody>
      </p:sp>
      <p:sp>
        <p:nvSpPr>
          <p:cNvPr id="4" name=""/>
          <p:cNvSpPr txBox="1"/>
          <p:nvPr/>
        </p:nvSpPr>
        <p:spPr>
          <a:xfrm>
            <a:off x="0" y="906643"/>
            <a:ext cx="9156340" cy="902176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4"/>
              </a:rPr>
              <a:t>https://photochronograph.ru/wp-content/uploads/2018/11/umMXWsjIgUAeDKvuPeJcctMdTwyV6vrFaygc4FPa301R6mNjwVCqJFj7SXrKgX0DSWpXXaRffeB0ZmYYVAa-QDHXzcLQkKg2JwEOiorZ4BU.jpg</a:t>
            </a:r>
            <a:endParaRPr lang="ru-RU" altLang="en-US"/>
          </a:p>
        </p:txBody>
      </p:sp>
      <p:sp>
        <p:nvSpPr>
          <p:cNvPr id="5" name=""/>
          <p:cNvSpPr txBox="1"/>
          <p:nvPr/>
        </p:nvSpPr>
        <p:spPr>
          <a:xfrm>
            <a:off x="0" y="1803874"/>
            <a:ext cx="4572000" cy="365921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5"/>
              </a:rPr>
              <a:t>http://kvistrel.su/_nw/47/98113618.jpg</a:t>
            </a:r>
            <a:endParaRPr lang="ru-RU" altLang="en-US"/>
          </a:p>
        </p:txBody>
      </p:sp>
      <p:sp>
        <p:nvSpPr>
          <p:cNvPr id="6" name=""/>
          <p:cNvSpPr txBox="1"/>
          <p:nvPr/>
        </p:nvSpPr>
        <p:spPr>
          <a:xfrm>
            <a:off x="23664" y="2104668"/>
            <a:ext cx="9120336" cy="640256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6"/>
              </a:rPr>
              <a:t>https://avatars.mds.yandex.net/get-pdb/1630946/d07d120e-8ac8-4ccc-ad41-7af68bac41be/s1200?webp=false</a:t>
            </a:r>
            <a:endParaRPr lang="ru-RU" altLang="en-US"/>
          </a:p>
        </p:txBody>
      </p:sp>
      <p:sp>
        <p:nvSpPr>
          <p:cNvPr id="7" name=""/>
          <p:cNvSpPr txBox="1"/>
          <p:nvPr/>
        </p:nvSpPr>
        <p:spPr>
          <a:xfrm>
            <a:off x="0" y="2735580"/>
            <a:ext cx="9156340" cy="9105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7"/>
              </a:rPr>
              <a:t>https://www.culture.ru/storage/images/c3362c5c392917df91398b350667666d/c4a945a97a7945c471e0305b9cce51c0.jpg</a:t>
            </a:r>
            <a:endParaRPr lang="en-US" altLang="en-US"/>
          </a:p>
          <a:p>
            <a:pPr>
              <a:defRPr/>
            </a:pPr>
            <a:endParaRPr lang="ru-RU" altLang="en-US"/>
          </a:p>
        </p:txBody>
      </p:sp>
      <p:sp>
        <p:nvSpPr>
          <p:cNvPr id="8" name=""/>
          <p:cNvSpPr txBox="1"/>
          <p:nvPr/>
        </p:nvSpPr>
        <p:spPr>
          <a:xfrm>
            <a:off x="0" y="3289729"/>
            <a:ext cx="9120336" cy="643327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8"/>
              </a:rPr>
              <a:t>https://s13.stc.all.kpcdn.net/share/i/12/10020484/inx960x640.jpg</a:t>
            </a:r>
            <a:endParaRPr lang="en-US" altLang="en-US"/>
          </a:p>
          <a:p>
            <a:pPr>
              <a:defRPr/>
            </a:pPr>
            <a:endParaRPr lang="ru-RU" altLang="en-US"/>
          </a:p>
        </p:txBody>
      </p:sp>
      <p:sp>
        <p:nvSpPr>
          <p:cNvPr id="9" name=""/>
          <p:cNvSpPr txBox="1"/>
          <p:nvPr/>
        </p:nvSpPr>
        <p:spPr>
          <a:xfrm>
            <a:off x="29834" y="3601169"/>
            <a:ext cx="9084332" cy="907951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9"/>
              </a:rPr>
              <a:t>https://upload.wikimedia.org/wikipedia/commons/thumb/2/28/ErnestHemingway.jpg/800px-ErnestHemingway.jpg</a:t>
            </a:r>
            <a:endParaRPr lang="en-US" altLang="en-US"/>
          </a:p>
          <a:p>
            <a:pPr>
              <a:defRPr/>
            </a:pPr>
            <a:endParaRPr lang="ru-RU" altLang="en-US"/>
          </a:p>
        </p:txBody>
      </p:sp>
      <p:sp>
        <p:nvSpPr>
          <p:cNvPr id="10" name=""/>
          <p:cNvSpPr txBox="1"/>
          <p:nvPr/>
        </p:nvSpPr>
        <p:spPr>
          <a:xfrm>
            <a:off x="29834" y="4185084"/>
            <a:ext cx="9084332" cy="365961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10"/>
              </a:rPr>
              <a:t>https://i03.fotocdn.net/s109/5ba95ad8f0e35d08/public_pin_l/2405000025.jpg</a:t>
            </a:r>
            <a:endParaRPr lang="ru-RU" altLang="en-US"/>
          </a:p>
        </p:txBody>
      </p:sp>
      <p:sp>
        <p:nvSpPr>
          <p:cNvPr id="11" name=""/>
          <p:cNvSpPr txBox="1"/>
          <p:nvPr/>
        </p:nvSpPr>
        <p:spPr>
          <a:xfrm>
            <a:off x="0" y="4513468"/>
            <a:ext cx="9144000" cy="643724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11"/>
              </a:rPr>
              <a:t>https://artguide.com/uploads/ckeditor/pictures/543/content_08_pollock_in_moscow1.jpg</a:t>
            </a:r>
            <a:endParaRPr lang="en-US" altLang="en-US"/>
          </a:p>
          <a:p>
            <a:pPr>
              <a:defRPr/>
            </a:pPr>
            <a:endParaRPr lang="en-US" altLang="en-US"/>
          </a:p>
        </p:txBody>
      </p:sp>
      <p:sp>
        <p:nvSpPr>
          <p:cNvPr id="12" name=""/>
          <p:cNvSpPr txBox="1"/>
          <p:nvPr/>
        </p:nvSpPr>
        <p:spPr>
          <a:xfrm>
            <a:off x="0" y="4837690"/>
            <a:ext cx="8928484" cy="643538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12"/>
              </a:rPr>
              <a:t>http://rothko-pollock.ru/wp-content/uploads/2015/02/351.jpg</a:t>
            </a:r>
            <a:endParaRPr lang="en-US" altLang="en-US"/>
          </a:p>
          <a:p>
            <a:pPr>
              <a:defRPr/>
            </a:pPr>
            <a:endParaRPr lang="ru-RU" altLang="en-US"/>
          </a:p>
        </p:txBody>
      </p:sp>
      <p:sp>
        <p:nvSpPr>
          <p:cNvPr id="13" name=""/>
          <p:cNvSpPr txBox="1"/>
          <p:nvPr/>
        </p:nvSpPr>
        <p:spPr>
          <a:xfrm>
            <a:off x="0" y="5229200"/>
            <a:ext cx="9144000" cy="367126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13"/>
              </a:rPr>
              <a:t>https://apps-cloud.n-tv.de/img/7749481-1353173483000/3-4/750/387k0602.jpg</a:t>
            </a:r>
            <a:endParaRPr lang="ru-RU" altLang="en-US"/>
          </a:p>
        </p:txBody>
      </p:sp>
      <p:sp>
        <p:nvSpPr>
          <p:cNvPr id="14" name=""/>
          <p:cNvSpPr txBox="1"/>
          <p:nvPr/>
        </p:nvSpPr>
        <p:spPr>
          <a:xfrm>
            <a:off x="0" y="5601575"/>
            <a:ext cx="9144000" cy="635737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14"/>
              </a:rPr>
              <a:t>http://www.dreamideamachine.com/en/wp-content/uploads/sites/3/2018/12/0710.jpg</a:t>
            </a:r>
            <a:endParaRPr lang="en-US" altLang="en-US"/>
          </a:p>
          <a:p>
            <a:pPr>
              <a:defRPr/>
            </a:pPr>
            <a:endParaRPr lang="ru-RU" altLang="en-US"/>
          </a:p>
        </p:txBody>
      </p:sp>
      <p:sp>
        <p:nvSpPr>
          <p:cNvPr id="15" name=""/>
          <p:cNvSpPr txBox="1"/>
          <p:nvPr/>
        </p:nvSpPr>
        <p:spPr>
          <a:xfrm>
            <a:off x="0" y="5955543"/>
            <a:ext cx="9144000" cy="910077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15"/>
              </a:rPr>
              <a:t>https://i.pinimg.com/736x/88/83/06/88830647399c111fdc2bb31bdeae8c5e--marylin-monroe-marilyn-monroe-painting.jpg</a:t>
            </a:r>
            <a:endParaRPr lang="en-US" altLang="en-US"/>
          </a:p>
          <a:p>
            <a:pPr>
              <a:defRPr/>
            </a:pP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"/>
          <p:cNvSpPr/>
          <p:nvPr/>
        </p:nvSpPr>
        <p:spPr>
          <a:xfrm>
            <a:off x="4727847" y="407500"/>
            <a:ext cx="4392489" cy="6039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ctr">
              <a:defRPr/>
            </a:pPr>
            <a:r>
              <a:rPr xmlns:mc="http://schemas.openxmlformats.org/markup-compatibility/2006" xmlns:hp="http://schemas.haansoft.com/office/presentation/8.0" sz="3000" b="1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VI Всемирный фестиваль молодёжи и студентов</a:t>
            </a:r>
            <a:r>
              <a:rPr xmlns:mc="http://schemas.openxmlformats.org/markup-compatibility/2006" xmlns:hp="http://schemas.haansoft.com/office/presentation/8.0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 — молодёжный международный </a:t>
            </a:r>
            <a:r>
              <a:rPr xmlns:mc="http://schemas.openxmlformats.org/markup-compatibility/2006" xmlns:hp="http://schemas.haansoft.com/office/presentation/8.0" lang="ru-RU" altLang="en-US" sz="3000" b="0" i="0" strike="noStrike" mc:Ignorable="hp" hp:hslEmbossed="0">
                <a:solidFill>
                  <a:srgbClr val="1b1760"/>
                </a:solidFill>
                <a:latin typeface="Times New Roman"/>
                <a:ea typeface="Gulim"/>
                <a:cs typeface="Times New Roman"/>
              </a:rPr>
              <a:t>фестиваль</a:t>
            </a:r>
            <a:r>
              <a:rPr xmlns:mc="http://schemas.openxmlformats.org/markup-compatibility/2006" xmlns:hp="http://schemas.haansoft.com/office/presentation/8.0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, открывшийся</a:t>
            </a:r>
            <a:r>
              <a:rPr xmlns:mc="http://schemas.openxmlformats.org/markup-compatibility/2006" xmlns:hp="http://schemas.haansoft.com/office/presentation/8.0" lang="ru-RU" altLang="en-US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</a:t>
            </a:r>
            <a:r>
              <a:rPr xmlns:mc="http://schemas.openxmlformats.org/markup-compatibility/2006" xmlns:hp="http://schemas.haansoft.com/office/presentation/8.0" lang="en-US" altLang="ru-RU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28</a:t>
            </a:r>
            <a:r>
              <a:rPr xmlns:mc="http://schemas.openxmlformats.org/markup-compatibility/2006" xmlns:hp="http://schemas.haansoft.com/office/presentation/8.0" lang="ru-RU" altLang="en-US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июля </a:t>
            </a:r>
            <a:r>
              <a:rPr xmlns:mc="http://schemas.openxmlformats.org/markup-compatibility/2006" xmlns:hp="http://schemas.haansoft.com/office/presentation/8.0" lang="en-US" altLang="ru-RU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1957</a:t>
            </a:r>
            <a:r>
              <a:rPr xmlns:mc="http://schemas.openxmlformats.org/markup-compatibility/2006" xmlns:hp="http://schemas.haansoft.com/office/presentation/8.0" lang="ru-RU" altLang="en-US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года в Москве</a:t>
            </a:r>
            <a:r>
              <a:rPr xmlns:mc="http://schemas.openxmlformats.org/markup-compatibility/2006" xmlns:hp="http://schemas.haansoft.com/office/presentation/8.0" lang="en-US" altLang="ru-RU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.</a:t>
            </a:r>
            <a:r>
              <a:rPr xmlns:mc="http://schemas.openxmlformats.org/markup-compatibility/2006" xmlns:hp="http://schemas.haansoft.com/office/presentation/8.0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</a:t>
            </a:r>
            <a:endParaRPr xmlns:mc="http://schemas.openxmlformats.org/markup-compatibility/2006" xmlns:hp="http://schemas.haansoft.com/office/presentation/8.0" sz="3000" b="0" i="0" strike="noStrike" mc:Ignorable="hp" hp:hslEmbossed="0">
              <a:solidFill>
                <a:srgbClr val="1b1760"/>
              </a:solidFill>
              <a:latin typeface="Times New Roman"/>
              <a:ea typeface="sans-serif"/>
              <a:cs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Гост</a:t>
            </a:r>
            <a:r>
              <a:rPr xmlns:mc="http://schemas.openxmlformats.org/markup-compatibility/2006" xmlns:hp="http://schemas.haansoft.com/office/presentation/8.0" lang="ru-RU" altLang="en-US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и</a:t>
            </a:r>
            <a:r>
              <a:rPr xmlns:mc="http://schemas.openxmlformats.org/markup-compatibility/2006" xmlns:hp="http://schemas.haansoft.com/office/presentation/8.0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фестиваля</a:t>
            </a:r>
            <a:r>
              <a:rPr xmlns:mc="http://schemas.openxmlformats.org/markup-compatibility/2006" xmlns:hp="http://schemas.haansoft.com/office/presentation/8.0" lang="ru-RU" altLang="en-US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</a:t>
            </a:r>
            <a:r>
              <a:rPr xmlns:mc="http://schemas.openxmlformats.org/markup-compatibility/2006" xmlns:hp="http://schemas.haansoft.com/office/presentation/8.0" lang="en-US" altLang="ru-RU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-</a:t>
            </a:r>
            <a:endParaRPr xmlns:mc="http://schemas.openxmlformats.org/markup-compatibility/2006" xmlns:hp="http://schemas.haansoft.com/office/presentation/8.0" sz="3000" b="0" i="0" strike="noStrike" mc:Ignorable="hp" hp:hslEmbossed="0">
              <a:solidFill>
                <a:srgbClr val="1b1760"/>
              </a:solidFill>
              <a:latin typeface="Times New Roman"/>
              <a:ea typeface="sans-serif"/>
              <a:cs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 34 000 человек из 131 страны мира. </a:t>
            </a:r>
            <a:endParaRPr xmlns:mc="http://schemas.openxmlformats.org/markup-compatibility/2006" xmlns:hp="http://schemas.haansoft.com/office/presentation/8.0" sz="3000" b="0" i="0" strike="noStrike" mc:Ignorable="hp" hp:hslEmbossed="0">
              <a:solidFill>
                <a:srgbClr val="1b1760"/>
              </a:solidFill>
              <a:latin typeface="Times New Roman"/>
              <a:ea typeface="sans-serif"/>
              <a:cs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Лозунг фестиваля </a:t>
            </a:r>
            <a:r>
              <a:rPr xmlns:mc="http://schemas.openxmlformats.org/markup-compatibility/2006" xmlns:hp="http://schemas.haansoft.com/office/presentation/8.0" lang="en-US" altLang="ru-RU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-</a:t>
            </a:r>
            <a:endParaRPr xmlns:mc="http://schemas.openxmlformats.org/markup-compatibility/2006" xmlns:hp="http://schemas.haansoft.com/office/presentation/8.0" lang="en-US" altLang="ru-RU" sz="3000" b="0" i="0" strike="noStrike" mc:Ignorable="hp" hp:hslEmbossed="0">
              <a:solidFill>
                <a:srgbClr val="1b1760"/>
              </a:solidFill>
              <a:latin typeface="Times New Roman"/>
              <a:ea typeface="sans-serif"/>
              <a:cs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3000" b="0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«За мир и дружбу».</a:t>
            </a:r>
            <a:endParaRPr xmlns:mc="http://schemas.openxmlformats.org/markup-compatibility/2006" xmlns:hp="http://schemas.haansoft.com/office/presentation/8.0" sz="3000" b="0" i="0" strike="noStrike" mc:Ignorable="hp" hp:hslEmbossed="0">
              <a:solidFill>
                <a:srgbClr val="1b1760"/>
              </a:solidFill>
              <a:latin typeface="Times New Roman"/>
              <a:ea typeface="sans-serif"/>
              <a:cs typeface="Times New Roman"/>
            </a:endParaRPr>
          </a:p>
        </p:txBody>
      </p:sp>
      <p:pic>
        <p:nvPicPr>
          <p:cNvPr id="6" name="">
            <a:hlinkClick r:id="rId2" action="ppaction://hlinksldjump" tooltip="https://upload.wikimedia.org/wikipedia/commons/thumb/0/02/Ussrstampyouthfestival60kop1957scott1914.jpg/800px-Ussrstampyouthfestival60kop1957scott1914.jpg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0"/>
            <a:ext cx="476215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0" y="0"/>
            <a:ext cx="9144000" cy="6362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2"/>
              </a:rPr>
              <a:t>https://upload.wikimedia.org/wikipedia/commons/thumb/3/39/RSAWarhol.JPG/1024px-RSAWarhol.JPG</a:t>
            </a:r>
            <a:endParaRPr lang="ru-RU" altLang="en-US"/>
          </a:p>
        </p:txBody>
      </p:sp>
      <p:sp>
        <p:nvSpPr>
          <p:cNvPr id="3" name=""/>
          <p:cNvSpPr txBox="1"/>
          <p:nvPr/>
        </p:nvSpPr>
        <p:spPr>
          <a:xfrm>
            <a:off x="0" y="589811"/>
            <a:ext cx="9156340" cy="903709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3"/>
              </a:rPr>
              <a:t>http://auction.smart-dev.ru/uploads/authors_photos/f8de9bd0cfe0a9f771c512ee06ae83f558de8813.jpg</a:t>
            </a:r>
            <a:endParaRPr lang="en-US" altLang="en-US"/>
          </a:p>
          <a:p>
            <a:pPr>
              <a:defRPr/>
            </a:pPr>
            <a:endParaRPr lang="ru-RU" altLang="en-US"/>
          </a:p>
        </p:txBody>
      </p:sp>
      <p:sp>
        <p:nvSpPr>
          <p:cNvPr id="4" name=""/>
          <p:cNvSpPr txBox="1"/>
          <p:nvPr/>
        </p:nvSpPr>
        <p:spPr>
          <a:xfrm>
            <a:off x="0" y="1160748"/>
            <a:ext cx="9156340" cy="637572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4"/>
              </a:rPr>
              <a:t>https://i.pinimg.com/736x/dd/e8/43/dde8433317fdf9ac7d0d105a17c1e261--pollock-paintings-art-paintings.jpg</a:t>
            </a:r>
            <a:endParaRPr lang="ru-RU" altLang="en-US"/>
          </a:p>
        </p:txBody>
      </p:sp>
      <p:sp>
        <p:nvSpPr>
          <p:cNvPr id="5" name=""/>
          <p:cNvSpPr txBox="1"/>
          <p:nvPr/>
        </p:nvSpPr>
        <p:spPr>
          <a:xfrm>
            <a:off x="0" y="1736812"/>
            <a:ext cx="9156340" cy="366308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5"/>
              </a:rPr>
              <a:t>https://www.mos.ru/upload/newsfeed/newsfeed/nemyhin.jpg</a:t>
            </a:r>
            <a:endParaRPr lang="ru-RU" altLang="en-US"/>
          </a:p>
        </p:txBody>
      </p:sp>
      <p:sp>
        <p:nvSpPr>
          <p:cNvPr id="6" name=""/>
          <p:cNvSpPr txBox="1"/>
          <p:nvPr/>
        </p:nvSpPr>
        <p:spPr>
          <a:xfrm>
            <a:off x="0" y="2060848"/>
            <a:ext cx="9120336" cy="642347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6"/>
              </a:rPr>
              <a:t>https://avatars.mds.yandex.net/get-pdb/1364974/4a904c6a-3c2b-436c-8051-898192a4c668/s1200</a:t>
            </a:r>
            <a:endParaRPr lang="ru-RU" altLang="en-US"/>
          </a:p>
        </p:txBody>
      </p:sp>
      <p:sp>
        <p:nvSpPr>
          <p:cNvPr id="7" name=""/>
          <p:cNvSpPr txBox="1"/>
          <p:nvPr/>
        </p:nvSpPr>
        <p:spPr>
          <a:xfrm>
            <a:off x="0" y="2672916"/>
            <a:ext cx="9120336" cy="639879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7"/>
              </a:rPr>
              <a:t>https://www.mos.ru/upload/newsfeed/newsfeed/Mk_SSSRPODPISTairSalahovYKaspiya1967god(9).jpg</a:t>
            </a:r>
            <a:endParaRPr lang="ru-RU" altLang="en-US"/>
          </a:p>
        </p:txBody>
      </p:sp>
      <p:sp>
        <p:nvSpPr>
          <p:cNvPr id="8" name=""/>
          <p:cNvSpPr txBox="1"/>
          <p:nvPr/>
        </p:nvSpPr>
        <p:spPr>
          <a:xfrm>
            <a:off x="0" y="3284984"/>
            <a:ext cx="9192344" cy="637411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8"/>
              </a:rPr>
              <a:t>https://static.biblioclub.ru/art_portal/pictures/12512/12512680/Andronov_N_I_Plotogonyi_catpage.jpg</a:t>
            </a:r>
            <a:endParaRPr lang="ru-RU" altLang="en-US"/>
          </a:p>
        </p:txBody>
      </p:sp>
      <p:sp>
        <p:nvSpPr>
          <p:cNvPr id="9" name=""/>
          <p:cNvSpPr txBox="1"/>
          <p:nvPr/>
        </p:nvSpPr>
        <p:spPr>
          <a:xfrm>
            <a:off x="0" y="3861048"/>
            <a:ext cx="9120336" cy="366147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9"/>
              </a:rPr>
              <a:t>https://pastvu.com/_p/a/c/g/5/cg5v7b5u19jmifrdpd.jpg</a:t>
            </a:r>
            <a:endParaRPr lang="ru-RU" altLang="en-US"/>
          </a:p>
        </p:txBody>
      </p:sp>
      <p:sp>
        <p:nvSpPr>
          <p:cNvPr id="10" name=""/>
          <p:cNvSpPr txBox="1"/>
          <p:nvPr/>
        </p:nvSpPr>
        <p:spPr>
          <a:xfrm>
            <a:off x="0" y="4149080"/>
            <a:ext cx="9120336" cy="64009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10"/>
              </a:rPr>
              <a:t>https://avatars.mds.yandex.net/get-pdb/1050037/a4ac6324-a78f-4c2b-8087-45cd6ad2fe2b/s1200</a:t>
            </a:r>
            <a:endParaRPr lang="ru-RU" altLang="en-US"/>
          </a:p>
        </p:txBody>
      </p:sp>
      <p:sp>
        <p:nvSpPr>
          <p:cNvPr id="11" name=""/>
          <p:cNvSpPr txBox="1"/>
          <p:nvPr/>
        </p:nvSpPr>
        <p:spPr>
          <a:xfrm>
            <a:off x="0" y="4682460"/>
            <a:ext cx="9144000" cy="640109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11"/>
              </a:rPr>
              <a:t>http://townevolution.ru/books/item/f00/s00/z0000016/pic/000243.jpg</a:t>
            </a:r>
            <a:endParaRPr lang="en-US" altLang="en-US"/>
          </a:p>
          <a:p>
            <a:pPr>
              <a:defRPr/>
            </a:pPr>
            <a:endParaRPr lang="ru-RU" altLang="en-US"/>
          </a:p>
        </p:txBody>
      </p:sp>
      <p:sp>
        <p:nvSpPr>
          <p:cNvPr id="12" name=""/>
          <p:cNvSpPr txBox="1"/>
          <p:nvPr/>
        </p:nvSpPr>
        <p:spPr>
          <a:xfrm>
            <a:off x="0" y="5020940"/>
            <a:ext cx="9144000" cy="3587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12"/>
              </a:rPr>
              <a:t>http://corbusier.totalarch.com/files/build/057/021.jpg</a:t>
            </a:r>
            <a:endParaRPr lang="ru-RU" altLang="en-US"/>
          </a:p>
        </p:txBody>
      </p:sp>
      <p:sp>
        <p:nvSpPr>
          <p:cNvPr id="13" name=""/>
          <p:cNvSpPr txBox="1"/>
          <p:nvPr/>
        </p:nvSpPr>
        <p:spPr>
          <a:xfrm>
            <a:off x="0" y="5306335"/>
            <a:ext cx="9144000" cy="902059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13"/>
              </a:rPr>
              <a:t>https://upload.wikimedia.org/wikipedia/commons/thumb/f/f6/MosMetro_KomsomolskayaKL_img2_asv2018-01.jpg/1280px-MosMetro_KomsomolskayaKL_img2_asv2018-01.jpg</a:t>
            </a:r>
            <a:endParaRPr lang="en-US" altLang="en-US"/>
          </a:p>
          <a:p>
            <a:pPr>
              <a:defRPr/>
            </a:pPr>
            <a:endParaRPr lang="en-US" altLang="en-US"/>
          </a:p>
        </p:txBody>
      </p:sp>
      <p:sp>
        <p:nvSpPr>
          <p:cNvPr id="15" name=""/>
          <p:cNvSpPr txBox="1"/>
          <p:nvPr/>
        </p:nvSpPr>
        <p:spPr>
          <a:xfrm>
            <a:off x="0" y="5957272"/>
            <a:ext cx="9144000" cy="908348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14"/>
              </a:rPr>
              <a:t>https://commons.wikimedia.org/wiki/File:MosMetro_Frunzenskaya_01-2017.jpg?uselang=ru</a:t>
            </a:r>
            <a:endParaRPr lang="en-US" altLang="en-US"/>
          </a:p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0" y="0"/>
            <a:ext cx="8892480" cy="9029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2"/>
              </a:rPr>
              <a:t>https://upload.wikimedia.org/wikipedia/commons/thumb/1/10/Kutuz_06.jpg/1280px-Kutuz_06.jpg</a:t>
            </a:r>
            <a:endParaRPr lang="en-US" altLang="en-US"/>
          </a:p>
          <a:p>
            <a:pPr>
              <a:defRPr/>
            </a:pPr>
            <a:endParaRPr lang="en-US" altLang="en-US"/>
          </a:p>
        </p:txBody>
      </p:sp>
      <p:sp>
        <p:nvSpPr>
          <p:cNvPr id="5" name=""/>
          <p:cNvSpPr txBox="1"/>
          <p:nvPr/>
        </p:nvSpPr>
        <p:spPr>
          <a:xfrm>
            <a:off x="0" y="3256557"/>
            <a:ext cx="8964488" cy="64049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3"/>
              </a:rPr>
              <a:t>https://avatars.mds.yandex.net/get-pdb/1572252/a3393276-b706-4ce3-a1de-233dea0aa5a2/s1200?webp=false</a:t>
            </a:r>
            <a:endParaRPr lang="ru-RU" altLang="en-US"/>
          </a:p>
        </p:txBody>
      </p:sp>
      <p:sp>
        <p:nvSpPr>
          <p:cNvPr id="7" name=""/>
          <p:cNvSpPr txBox="1"/>
          <p:nvPr/>
        </p:nvSpPr>
        <p:spPr>
          <a:xfrm>
            <a:off x="0" y="2672916"/>
            <a:ext cx="9144000" cy="907373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4"/>
              </a:rPr>
              <a:t>https://cdn.the-village.ru/the-village.ru/post_image-image/dSRyxWyIgzaZZOu4uLf2Pg-wide.jpg</a:t>
            </a:r>
            <a:endParaRPr lang="en-US" altLang="en-US"/>
          </a:p>
          <a:p>
            <a:pPr>
              <a:defRPr/>
            </a:pPr>
            <a:endParaRPr lang="en-US" altLang="en-US"/>
          </a:p>
        </p:txBody>
      </p:sp>
      <p:sp>
        <p:nvSpPr>
          <p:cNvPr id="8" name=""/>
          <p:cNvSpPr txBox="1"/>
          <p:nvPr/>
        </p:nvSpPr>
        <p:spPr>
          <a:xfrm>
            <a:off x="0" y="548680"/>
            <a:ext cx="9156340" cy="640039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5"/>
              </a:rPr>
              <a:t>https://st.kp.yandex.net/im/kadr/2/4/1/kinopoisk.ru-Letyat-zhuravli-2411102.jpg</a:t>
            </a:r>
            <a:endParaRPr lang="en-US" altLang="en-US"/>
          </a:p>
          <a:p>
            <a:pPr>
              <a:defRPr/>
            </a:pPr>
            <a:endParaRPr lang="en-US" altLang="en-US"/>
          </a:p>
        </p:txBody>
      </p:sp>
      <p:sp>
        <p:nvSpPr>
          <p:cNvPr id="9" name=""/>
          <p:cNvSpPr txBox="1"/>
          <p:nvPr/>
        </p:nvSpPr>
        <p:spPr>
          <a:xfrm>
            <a:off x="0" y="988720"/>
            <a:ext cx="9084332" cy="63815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6"/>
              </a:rPr>
              <a:t>https://content.foto.my.mail.ru/mail/karpenko_10n/3479/h-14313.jpg</a:t>
            </a:r>
            <a:endParaRPr lang="en-US" altLang="en-US"/>
          </a:p>
          <a:p>
            <a:pPr>
              <a:defRPr/>
            </a:pPr>
            <a:endParaRPr lang="en-US" altLang="en-US"/>
          </a:p>
        </p:txBody>
      </p:sp>
      <p:sp>
        <p:nvSpPr>
          <p:cNvPr id="10" name=""/>
          <p:cNvSpPr txBox="1"/>
          <p:nvPr/>
        </p:nvSpPr>
        <p:spPr>
          <a:xfrm>
            <a:off x="0" y="1304764"/>
            <a:ext cx="9001001" cy="638527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7"/>
              </a:rPr>
              <a:t>https://pbs.twimg.com/media/Dl6RTSoX4AEL5j7.jpg</a:t>
            </a:r>
            <a:endParaRPr lang="en-US" altLang="en-US"/>
          </a:p>
          <a:p>
            <a:pPr>
              <a:defRPr/>
            </a:pPr>
            <a:endParaRPr lang="en-US" altLang="en-US"/>
          </a:p>
        </p:txBody>
      </p:sp>
      <p:sp>
        <p:nvSpPr>
          <p:cNvPr id="11" name=""/>
          <p:cNvSpPr txBox="1"/>
          <p:nvPr/>
        </p:nvSpPr>
        <p:spPr>
          <a:xfrm>
            <a:off x="0" y="1700808"/>
            <a:ext cx="9120336" cy="640437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8"/>
              </a:rPr>
              <a:t>https://i.pinimg.com/736x/cf/18/5a/cf185a259263bf0edc6bd225ea6118d0--sing-sing-jazz-musicians.jpg</a:t>
            </a:r>
            <a:endParaRPr lang="ru-RU" altLang="en-US"/>
          </a:p>
        </p:txBody>
      </p:sp>
      <p:sp>
        <p:nvSpPr>
          <p:cNvPr id="12" name=""/>
          <p:cNvSpPr txBox="1"/>
          <p:nvPr/>
        </p:nvSpPr>
        <p:spPr>
          <a:xfrm>
            <a:off x="0" y="2276872"/>
            <a:ext cx="9120336" cy="635873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en-US">
                <a:hlinkClick r:id="rId9"/>
              </a:rPr>
              <a:t>https://firstjazztourinussr.com/wp-content/uploads/2017/06/COLLAGE-2.jpg</a:t>
            </a:r>
            <a:endParaRPr lang="en-US" altLang="en-US"/>
          </a:p>
          <a:p>
            <a:pPr>
              <a:defRPr/>
            </a:pP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/>
          <p:nvPr/>
        </p:nvSpPr>
        <p:spPr>
          <a:xfrm>
            <a:off x="323528" y="0"/>
            <a:ext cx="8820472" cy="65608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1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Arial"/>
                <a:ea typeface="Times New Roman"/>
              </a:rPr>
              <a:t>Список литературы: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1. КПСС в резолюциях и решениях съездов, конференций и пленумов ЦК (1898-1970) 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http://elib.shpl.ru/ru/nodes/8615-t-9-1956-1960-1986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2. Речь тов. Н. С.Хрущева на встрече руководителей партии и правительства с деятелями литературы иискусства 8 марта 1963 года. Журнал “Новый мир” март 1963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http://nekrassov-viktor.com/Documents/Rech-Xrusheva-8-03-1963.aspx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3. Бокова, Я. М. Культурное влияние Запада на мировосприятие советской молодежи в период десятилетия Хрущева / Я. М. Бокова, О. А. Запорожцева. // История и археология : материалы III Междунар. науч. конф. (г. Санкт-Петербург, декабрь 2015 г.). — Санкт-Петербург : Свое издательство, 2015. — С. 20-23. 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 https://moluch.ru/conf/hist/archive/168/9285/ 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4. Кроу, Б. Воспоминания о турне. Бенни Гудман и джаз оркестр (США)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https://sagittario.livejournal.com/553810.html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https://www.jazz.ru/2017/06/29/bill-crow-to-russia-without-love-01/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5.  Маркес Габриэль Гарсиа СССР: 22 400 000 квадратных километров без единой рекламы кока-колы! 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https://www.litmir.me/br/?b=102329&amp;p=9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6. Оттепель. Двенадцать лет весны. 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https://www.culture.ru/s/ottepel/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7. Почему Эрнест Хемингуэй был так популярен в СССР?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http://www.topauthor.ru/pochemu_ernest_heminguey_bil_tak_populyaren_v_sssr_2129.html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8. Похаленков, О.Е. «К вопросу о литературных связях немецкой и русской советской литературы» (на примере романов о войне Э.М. Ремарка и В. Некрасова) </a:t>
            </a: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 </a:t>
            </a: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http://www.em-remarque.ru/library/k-voprosu-o-literaturnih-svyazyah-nemeckoy-i-russkoy-sovetskoy-literaturi.html</a:t>
            </a: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)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9. Советская архитектура: описание, история и интересные факты </a:t>
            </a: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https://fb.ru/article/286129/sovetskaya-arhitektura-opisanie-istoriya-i-interesnyie-faktyi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10. Советская мода 50-х: стиляги, "труженицы" и Диор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https://ussrlife.blogspot.com/2017/03/50_25.html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11. Флорковская А. К. Художники “другого искусства” и “живопись действия” Дж.Поллока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1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https://cyberleninka.ru/article/n/hudozhniki-drugogo-iskusstva-i-zhivopis-deystviya-dzh-polloka-1/viewer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12. «Энциклопедия ГУМа»: Как в Москву 1959 года привезли Christian Dior </a:t>
            </a:r>
            <a:r>
              <a:rPr xmlns:mc="http://schemas.openxmlformats.org/markup-compatibility/2006" xmlns:hp="http://schemas.haansoft.com/office/presentation/8.0" sz="900" b="0" i="0" strike="noStrike" mc:Ignorable="hp" hp:hslEmbossed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</a:rPr>
              <a:t> </a:t>
            </a:r>
            <a:endParaRPr xmlns:mc="http://schemas.openxmlformats.org/markup-compatibility/2006" xmlns:hp="http://schemas.haansoft.com/office/presentation/8.0" sz="900" b="0" i="0" strike="noStrike" mc:Ignorable="hp" hp:hslEmbossed="0">
              <a:solidFill>
                <a:srgbClr val="000000">
                  <a:alpha val="100000"/>
                </a:srgbClr>
              </a:solidFill>
              <a:latin typeface="Calibri"/>
              <a:ea typeface="Calibri"/>
            </a:endParaRPr>
          </a:p>
          <a:p>
            <a:pPr algn="l">
              <a:lnSpc>
                <a:spcPct val="115000"/>
              </a:lnSpc>
              <a:defRPr/>
            </a:pPr>
            <a:r>
              <a:rPr xmlns:mc="http://schemas.openxmlformats.org/markup-compatibility/2006" xmlns:hp="http://schemas.haansoft.com/office/presentation/8.0" sz="1200" b="0" i="1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Источник:</a:t>
            </a:r>
            <a:r>
              <a:rPr xmlns:mc="http://schemas.openxmlformats.org/markup-compatibility/2006" xmlns:hp="http://schemas.haansoft.com/office/presentation/8.0" sz="1200" b="0" i="0" u="sng" strike="noStrike" mc:Ignorable="hp" hp:hslEmbossed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https://www.the-village.ru/village/weekend/books/218349-revzin-gum</a:t>
            </a:r>
            <a:endParaRPr xmlns:mc="http://schemas.openxmlformats.org/markup-compatibility/2006" xmlns:hp="http://schemas.haansoft.com/office/presentation/8.0" sz="1200" b="0" i="0" u="sng" strike="noStrike" mc:Ignorable="hp" hp:hslEmbossed="0">
              <a:solidFill>
                <a:srgbClr val="000000">
                  <a:alpha val="100000"/>
                </a:srgbClr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">
            <a:hlinkClick r:id="rId2" action="ppaction://hlinksldjump" tooltip="https://photochronograph.ru/wp-content/uploads/2018/11/umMXWsjIgUAeDKvuPeJcctMdTwyV6vrFaygc4FPa301R6mNjwVCqJFj7SXrKgX0DSWpXXaRffeB0ZmYYVAa-QDHXzcLQkKg2JwEOiorZ4BU.jpg"/>
          </p:cNvPr>
          <p:cNvPicPr>
            <a:picLocks noChangeAspect="1"/>
          </p:cNvPicPr>
          <p:nvPr/>
        </p:nvPicPr>
        <p:blipFill rotWithShape="1">
          <a:blip r:embed="rId3">
            <a:lum contrast="10000"/>
          </a:blip>
          <a:srcRect t="14350" r="-170"/>
          <a:stretch>
            <a:fillRect/>
          </a:stretch>
        </p:blipFill>
        <p:spPr>
          <a:xfrm>
            <a:off x="227348" y="0"/>
            <a:ext cx="8532948" cy="5409220"/>
          </a:xfrm>
          <a:prstGeom prst="rect">
            <a:avLst/>
          </a:prstGeom>
          <a:ln>
            <a:solidFill>
              <a:srgbClr val="1b1760"/>
            </a:solidFill>
          </a:ln>
        </p:spPr>
      </p:pic>
      <p:sp>
        <p:nvSpPr>
          <p:cNvPr id="6" name=""/>
          <p:cNvSpPr/>
          <p:nvPr/>
        </p:nvSpPr>
        <p:spPr>
          <a:xfrm>
            <a:off x="0" y="5347260"/>
            <a:ext cx="9156341" cy="1358104"/>
          </a:xfrm>
          <a:prstGeom prst="rect">
            <a:avLst/>
          </a:prstGeom>
          <a:solidFill>
            <a:schemeClr val="bg1"/>
          </a:solidFill>
          <a:ln>
            <a:solidFill>
              <a:srgbClr val="1b176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xmlns:mc="http://schemas.openxmlformats.org/markup-compatibility/2006" xmlns:hp="http://schemas.haansoft.com/office/presentation/8.0" lang="ru-RU" altLang="en-US" sz="2800" b="1" i="0" strike="noStrike" mc:Ignorable="hp" hp:hslEmbossed="0">
                <a:solidFill>
                  <a:srgbClr val="1b1760"/>
                </a:solidFill>
                <a:latin typeface="Times New Roman"/>
                <a:ea typeface="Verdana"/>
                <a:cs typeface="Times New Roman"/>
              </a:rPr>
              <a:t>Н</a:t>
            </a:r>
            <a:r>
              <a:rPr xmlns:mc="http://schemas.openxmlformats.org/markup-compatibility/2006" xmlns:hp="http://schemas.haansoft.com/office/presentation/8.0" lang="en-US" altLang="ru-RU" sz="2800" b="1" i="0" strike="noStrike" mc:Ignorable="hp" hp:hslEmbossed="0">
                <a:solidFill>
                  <a:srgbClr val="1b1760"/>
                </a:solidFill>
                <a:latin typeface="Times New Roman"/>
                <a:ea typeface="Verdana"/>
                <a:cs typeface="Times New Roman"/>
              </a:rPr>
              <a:t>.</a:t>
            </a: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1b1760"/>
                </a:solidFill>
                <a:latin typeface="Times New Roman"/>
                <a:ea typeface="Verdana"/>
                <a:cs typeface="Times New Roman"/>
              </a:rPr>
              <a:t>Хрущев и </a:t>
            </a:r>
            <a:r>
              <a:rPr xmlns:mc="http://schemas.openxmlformats.org/markup-compatibility/2006" xmlns:hp="http://schemas.haansoft.com/office/presentation/8.0" lang="ru-RU" altLang="en-US" sz="2800" b="1" i="0" strike="noStrike" mc:Ignorable="hp" hp:hslEmbossed="0">
                <a:solidFill>
                  <a:srgbClr val="1b1760"/>
                </a:solidFill>
                <a:latin typeface="Times New Roman"/>
                <a:ea typeface="Verdana"/>
                <a:cs typeface="Times New Roman"/>
              </a:rPr>
              <a:t>Р</a:t>
            </a:r>
            <a:r>
              <a:rPr xmlns:mc="http://schemas.openxmlformats.org/markup-compatibility/2006" xmlns:hp="http://schemas.haansoft.com/office/presentation/8.0" lang="en-US" altLang="ru-RU" sz="2800" b="1" i="0" strike="noStrike" mc:Ignorable="hp" hp:hslEmbossed="0">
                <a:solidFill>
                  <a:srgbClr val="1b1760"/>
                </a:solidFill>
                <a:latin typeface="Times New Roman"/>
                <a:ea typeface="Verdana"/>
                <a:cs typeface="Times New Roman"/>
              </a:rPr>
              <a:t>.</a:t>
            </a: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1b1760"/>
                </a:solidFill>
                <a:latin typeface="Times New Roman"/>
                <a:ea typeface="Verdana"/>
                <a:cs typeface="Times New Roman"/>
              </a:rPr>
              <a:t>Никсон знакомятся с экспонатами</a:t>
            </a:r>
            <a:r>
              <a:rPr xmlns:mc="http://schemas.openxmlformats.org/markup-compatibility/2006" xmlns:hp="http://schemas.haansoft.com/office/presentation/8.0" lang="ru-RU" altLang="en-US" sz="2800" b="1" i="0" strike="noStrike" mc:Ignorable="hp" hp:hslEmbossed="0">
                <a:solidFill>
                  <a:srgbClr val="1b1760"/>
                </a:solidFill>
                <a:latin typeface="Times New Roman"/>
                <a:ea typeface="Verdana"/>
                <a:cs typeface="Times New Roman"/>
              </a:rPr>
              <a:t>  Американской национальной  выставки  </a:t>
            </a:r>
            <a:r>
              <a:rPr xmlns:mc="http://schemas.openxmlformats.org/markup-compatibility/2006" xmlns:hp="http://schemas.haansoft.com/office/presentation/8.0" lang="en-US" altLang="ru-RU" sz="2800" b="1" i="0" strike="noStrike" mc:Ignorable="hp" hp:hslEmbossed="0">
                <a:solidFill>
                  <a:srgbClr val="1b1760"/>
                </a:solidFill>
                <a:latin typeface="Times New Roman"/>
                <a:ea typeface="Verdana"/>
                <a:cs typeface="Times New Roman"/>
              </a:rPr>
              <a:t>1959</a:t>
            </a:r>
            <a:r>
              <a:rPr xmlns:mc="http://schemas.openxmlformats.org/markup-compatibility/2006" xmlns:hp="http://schemas.haansoft.com/office/presentation/8.0" lang="ru-RU" altLang="en-US" sz="2800" b="1" i="0" strike="noStrike" mc:Ignorable="hp" hp:hslEmbossed="0">
                <a:solidFill>
                  <a:srgbClr val="1b1760"/>
                </a:solidFill>
                <a:latin typeface="Times New Roman"/>
                <a:ea typeface="Verdana"/>
                <a:cs typeface="Times New Roman"/>
              </a:rPr>
              <a:t> г</a:t>
            </a:r>
            <a:r>
              <a:rPr xmlns:mc="http://schemas.openxmlformats.org/markup-compatibility/2006" xmlns:hp="http://schemas.haansoft.com/office/presentation/8.0" lang="en-US" altLang="ru-RU" sz="2800" b="1" i="0" strike="noStrike" mc:Ignorable="hp" hp:hslEmbossed="0">
                <a:solidFill>
                  <a:srgbClr val="1b1760"/>
                </a:solidFill>
                <a:latin typeface="Times New Roman"/>
                <a:ea typeface="Verdana"/>
                <a:cs typeface="Times New Roman"/>
              </a:rPr>
              <a:t>.</a:t>
            </a:r>
            <a:r>
              <a:rPr xmlns:mc="http://schemas.openxmlformats.org/markup-compatibility/2006" xmlns:hp="http://schemas.haansoft.com/office/presentation/8.0" lang="ru-RU" altLang="en-US" sz="2800" b="1" i="0" strike="noStrike" mc:Ignorable="hp" hp:hslEmbossed="0">
                <a:solidFill>
                  <a:srgbClr val="1b1760"/>
                </a:solidFill>
                <a:latin typeface="Times New Roman"/>
                <a:ea typeface="Verdana"/>
                <a:cs typeface="Times New Roman"/>
              </a:rPr>
              <a:t> в Сокольниках</a:t>
            </a:r>
            <a:endParaRPr xmlns:mc="http://schemas.openxmlformats.org/markup-compatibility/2006" xmlns:hp="http://schemas.haansoft.com/office/presentation/8.0" lang="ru-RU" altLang="en-US" sz="2800" b="1" i="0" strike="noStrike" mc:Ignorable="hp" hp:hslEmbossed="0">
              <a:solidFill>
                <a:srgbClr val="1b1760"/>
              </a:solidFill>
              <a:latin typeface="Times New Roman"/>
              <a:ea typeface="Verdana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14933"/>
            <a:ext cx="9068453" cy="1357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2800" b="1" i="1">
                <a:solidFill>
                  <a:srgbClr val="c00000"/>
                </a:solidFill>
                <a:latin typeface="Times New Roman"/>
                <a:cs typeface="Times New Roman"/>
              </a:rPr>
              <a:t>Известный советский писатель И. Эренбург назвал период «ОТТЕПЕЛЬЮ», наступившей после долгой и суровой сталинской «зимы».</a:t>
            </a:r>
            <a:endParaRPr lang="ru-RU" altLang="ru-RU" sz="2800" b="1" i="1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24644"/>
            <a:ext cx="8862263" cy="935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altLang="en-US" sz="2800" b="1" i="1">
                <a:solidFill>
                  <a:srgbClr val="002060"/>
                </a:solidFill>
                <a:latin typeface="Times New Roman"/>
                <a:cs typeface="Times New Roman"/>
              </a:rPr>
              <a:t>В</a:t>
            </a:r>
            <a:r>
              <a:rPr lang="ru-RU" altLang="ru-RU" sz="2800" b="1" i="1">
                <a:solidFill>
                  <a:srgbClr val="002060"/>
                </a:solidFill>
                <a:latin typeface="Times New Roman"/>
                <a:cs typeface="Times New Roman"/>
              </a:rPr>
              <a:t>ремя </a:t>
            </a:r>
            <a:r>
              <a:rPr lang="ru-RU" sz="2800" b="1" i="1">
                <a:solidFill>
                  <a:srgbClr val="002060"/>
                </a:solidFill>
                <a:latin typeface="Times New Roman"/>
                <a:cs typeface="Times New Roman"/>
              </a:rPr>
              <a:t>1956 -</a:t>
            </a:r>
            <a:r>
              <a:rPr lang="ru-RU" altLang="en-US" sz="2800" b="1" i="1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2800" b="1" i="1">
                <a:solidFill>
                  <a:srgbClr val="002060"/>
                </a:solidFill>
                <a:latin typeface="Times New Roman"/>
                <a:cs typeface="Times New Roman"/>
              </a:rPr>
              <a:t>1968 </a:t>
            </a:r>
            <a:r>
              <a:rPr lang="ru-RU" altLang="ru-RU" sz="2800" b="1" i="1">
                <a:solidFill>
                  <a:srgbClr val="002060"/>
                </a:solidFill>
                <a:latin typeface="Times New Roman"/>
                <a:cs typeface="Times New Roman"/>
              </a:rPr>
              <a:t>было ознаменовано серьезными переменами в духовной жизни.</a:t>
            </a:r>
            <a:endParaRPr lang="ru-RU" altLang="ru-RU" sz="2800" b="1" i="1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pic>
        <p:nvPicPr>
          <p:cNvPr id="4103" name="">
            <a:hlinkClick r:id="rId2" action="ppaction://hlinksldjump" tooltip="http://kvistrel.su/_nw/47/98113618.jpg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033874" y="2744924"/>
            <a:ext cx="7258370" cy="4113076"/>
          </a:xfrm>
          <a:prstGeom prst="rect">
            <a:avLst/>
          </a:prstGeom>
          <a:ln>
            <a:solidFill>
              <a:srgbClr val="ff660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 txBox="1"/>
          <p:nvPr/>
        </p:nvSpPr>
        <p:spPr>
          <a:xfrm>
            <a:off x="2171564" y="2657661"/>
            <a:ext cx="5076564" cy="10953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defRPr/>
            </a:pPr>
            <a:r>
              <a:rPr lang="az-Cyrl-AZ" altLang="en-US" sz="6600" b="1">
                <a:solidFill>
                  <a:srgbClr val="d90909"/>
                </a:solidFill>
                <a:latin typeface="Times New Roman"/>
                <a:cs typeface="Times New Roman"/>
              </a:rPr>
              <a:t>Литература</a:t>
            </a:r>
            <a:endParaRPr lang="az-Cyrl-AZ" altLang="en-US" sz="6600" b="1">
              <a:solidFill>
                <a:srgbClr val="d90909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3892" y="251356"/>
            <a:ext cx="3924436" cy="9373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 b="1">
                <a:solidFill>
                  <a:srgbClr val="1b1760"/>
                </a:solidFill>
                <a:latin typeface="Times New Roman"/>
                <a:cs typeface="Times New Roman"/>
              </a:rPr>
              <a:t>Б. Пастернак</a:t>
            </a:r>
            <a:endParaRPr lang="ru-RU" sz="2800" b="1">
              <a:solidFill>
                <a:srgbClr val="1b17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«</a:t>
            </a:r>
            <a:r>
              <a:rPr lang="ru-RU" altLang="en-US" sz="2800" b="1">
                <a:solidFill>
                  <a:srgbClr val="1b1760"/>
                </a:solidFill>
                <a:latin typeface="Times New Roman"/>
                <a:cs typeface="Times New Roman"/>
              </a:rPr>
              <a:t>Доктор Живаго</a:t>
            </a: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»</a:t>
            </a:r>
            <a:endParaRPr xmlns:mc="http://schemas.openxmlformats.org/markup-compatibility/2006" xmlns:hp="http://schemas.haansoft.com/office/presentation/8.0" sz="2800" b="1" i="0" strike="noStrike" mc:Ignorable="hp" hp:hslEmbossed="0">
              <a:solidFill>
                <a:srgbClr val="1b1760"/>
              </a:solidFill>
              <a:latin typeface="Times New Roman"/>
              <a:ea typeface="sans-serif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927155"/>
            <a:ext cx="3287688" cy="1357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 b="1">
                <a:solidFill>
                  <a:srgbClr val="1b1760"/>
                </a:solidFill>
                <a:latin typeface="Times New Roman"/>
                <a:cs typeface="Times New Roman"/>
              </a:rPr>
              <a:t>А. Солженицын</a:t>
            </a:r>
            <a:endParaRPr lang="ru-RU" sz="2800" b="1">
              <a:solidFill>
                <a:srgbClr val="1b176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«</a:t>
            </a:r>
            <a:r>
              <a:rPr lang="ru-RU" altLang="en-US" sz="2800" b="1">
                <a:solidFill>
                  <a:srgbClr val="1b1760"/>
                </a:solidFill>
                <a:latin typeface="Times New Roman"/>
                <a:cs typeface="Times New Roman"/>
              </a:rPr>
              <a:t>Один день Ивана Денисовича</a:t>
            </a: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1b1760"/>
                </a:solidFill>
                <a:latin typeface="Times New Roman"/>
                <a:ea typeface="sans-serif"/>
                <a:cs typeface="Times New Roman"/>
              </a:rPr>
              <a:t>»</a:t>
            </a:r>
            <a:endParaRPr xmlns:mc="http://schemas.openxmlformats.org/markup-compatibility/2006" xmlns:hp="http://schemas.haansoft.com/office/presentation/8.0" sz="2800" b="1" i="0" strike="noStrike" mc:Ignorable="hp" hp:hslEmbossed="0">
              <a:solidFill>
                <a:srgbClr val="1b1760"/>
              </a:solidFill>
              <a:latin typeface="Times New Roman"/>
              <a:ea typeface="sans-serif"/>
              <a:cs typeface="Times New Roman"/>
            </a:endParaRPr>
          </a:p>
        </p:txBody>
      </p:sp>
      <p:pic>
        <p:nvPicPr>
          <p:cNvPr id="1036" name="">
            <a:hlinkClick r:id="rId2" action="ppaction://hlinksldjump" tooltip="https://www.culture.ru/storage/images/c3362c5c392917df91398b350667666d/c4a945a97a7945c471e0305b9cce51c0.jpg"/>
          </p:cNvPr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359695" y="3305445"/>
            <a:ext cx="5767735" cy="3552554"/>
          </a:xfrm>
          <a:prstGeom prst="rect">
            <a:avLst/>
          </a:prstGeom>
          <a:ln>
            <a:solidFill>
              <a:srgbClr val="1b1760"/>
            </a:solidFill>
          </a:ln>
        </p:spPr>
      </p:pic>
      <p:pic>
        <p:nvPicPr>
          <p:cNvPr id="1037" name="">
            <a:hlinkClick r:id="rId4" action="ppaction://hlinksldjump" tooltip="https://avatars.mds.yandex.net/get-pdb/1630946/d07d120e-8ac8-4ccc-ad41-7af68bac41be/s1200?webp=false"/>
          </p:cNvPr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0" y="0"/>
            <a:ext cx="5087888" cy="3480256"/>
          </a:xfrm>
          <a:prstGeom prst="rect">
            <a:avLst/>
          </a:prstGeom>
          <a:ln>
            <a:solidFill>
              <a:srgbClr val="1b176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">
            <a:hlinkClick r:id="rId2" action="ppaction://hlinksldjump" tooltip="https://s13.stc.all.kpcdn.net/share/i/12/10020484/inx960x640.jpg"/>
          </p:cNvPr>
          <p:cNvPicPr>
            <a:picLocks noChangeAspect="1"/>
          </p:cNvPicPr>
          <p:nvPr/>
        </p:nvPicPr>
        <p:blipFill rotWithShape="1">
          <a:blip r:embed="rId3"/>
          <a:srcRect t="16680"/>
          <a:stretch>
            <a:fillRect/>
          </a:stretch>
        </p:blipFill>
        <p:spPr>
          <a:xfrm>
            <a:off x="0" y="224644"/>
            <a:ext cx="9094909" cy="5301208"/>
          </a:xfrm>
          <a:prstGeom prst="rect">
            <a:avLst/>
          </a:prstGeom>
        </p:spPr>
      </p:pic>
      <p:sp>
        <p:nvSpPr>
          <p:cNvPr id="1037" name=""/>
          <p:cNvSpPr/>
          <p:nvPr/>
        </p:nvSpPr>
        <p:spPr>
          <a:xfrm>
            <a:off x="0" y="5738162"/>
            <a:ext cx="9048328" cy="936958"/>
          </a:xfrm>
          <a:prstGeom prst="rect">
            <a:avLst/>
          </a:prstGeom>
          <a:solidFill>
            <a:schemeClr val="bg1"/>
          </a:solidFill>
          <a:ln>
            <a:solidFill>
              <a:srgbClr val="1b1760"/>
            </a:solidFill>
          </a:ln>
        </p:spPr>
        <p:txBody>
          <a:bodyPr wrap="square">
            <a:spAutoFit/>
          </a:bodyPr>
          <a:p>
            <a:pPr algn="ctr">
              <a:defRPr/>
            </a:pPr>
            <a:r>
              <a:rPr xmlns:mc="http://schemas.openxmlformats.org/markup-compatibility/2006" xmlns:hp="http://schemas.haansoft.com/office/presentation/8.0" sz="2800" b="1" i="0" strike="noStrike" mc:Ignorable="hp" hp:hslEmbossed="0">
                <a:solidFill>
                  <a:srgbClr val="1b1760"/>
                </a:solidFill>
                <a:latin typeface="Times New Roman"/>
                <a:ea typeface="OpenSans"/>
                <a:cs typeface="Times New Roman"/>
              </a:rPr>
              <a:t>Поэты Евгений Евтушенко, Андрей Вознесенский и Белла Ахмадулина на творческом вечере </a:t>
            </a:r>
            <a:endParaRPr xmlns:mc="http://schemas.openxmlformats.org/markup-compatibility/2006" xmlns:hp="http://schemas.haansoft.com/office/presentation/8.0" sz="2800" b="1" i="0" strike="noStrike" mc:Ignorable="hp" hp:hslEmbossed="0">
              <a:solidFill>
                <a:srgbClr val="1b1760"/>
              </a:solidFill>
              <a:latin typeface="Times New Roman"/>
              <a:ea typeface="OpenSans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 ?><Relationships xmlns="http://schemas.openxmlformats.org/package/2006/relationships"><Relationship Id="rId1" Type="http://schemas.openxmlformats.org/officeDocument/2006/relationships/image" Target="../media/image1.jpeg"  /></Relationships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10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Microsoft JhengHei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Microsoft JhengHei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 rotWithShape="1">
          <a:blip r:embed="rId1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MS PGothic"/>
        <a:font script="Hang" typeface="Malgun Gothic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725</ep:Words>
  <ep:PresentationFormat>Экран (4:3)</ep:PresentationFormat>
  <ep:Paragraphs>173</ep:Paragraphs>
  <ep:Slides>42</ep:Slides>
  <ep:Notes>2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42</vt:i4>
      </vt:variant>
    </vt:vector>
  </ep:HeadingPairs>
  <ep:TitlesOfParts>
    <vt:vector size="43" baseType="lpstr">
      <vt:lpstr>10_Трек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2018-08-03T10:32:53.000</dcterms:created>
  <cp:lastModifiedBy>user</cp:lastModifiedBy>
  <dcterms:modified xsi:type="dcterms:W3CDTF">2020-06-14T19:54:04.206</dcterms:modified>
  <cp:revision>141</cp:revision>
  <cp:version>0906.0100.01</cp:version>
</cp:coreProperties>
</file>