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>
        <a:defRPr sz="4400" kern="1200">
          <a:solidFill>
            <a:schemeClr val="lt1"/>
          </a:solidFill>
        </a:defRPr>
      </a:lvl1pPr>
    </p:titleStyle>
    <p:bodyStyle>
      <a:lvl1pPr indent="-325120" algn="ctr">
        <a:defRPr sz="3200" kern="1200">
          <a:solidFill>
            <a:schemeClr val="tx1"/>
          </a:solidFill>
        </a:defRPr>
      </a:lvl1pPr>
    </p:bodyStyle>
    <p:otherStyle>
      <a:defPPr algn="ctr">
        <a:defRPr kern="1200">
          <a:solidFill>
            <a:schemeClr val="tx1"/>
          </a:solidFill>
        </a:defRPr>
      </a:def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0"/>
          <a:ext cx="9144000" cy="5143500"/>
          <a:chOff x="381000" y="0"/>
          <a:chExt cx="9144000" cy="5143500"/>
        </a:xfrm>
      </p:grpSpPr>
      <p:sp>
        <p:nvSpPr>
          <p:cNvPr id="2" name="TextBox 1"/>
          <p:cNvSpPr txBox="1"/>
          <p:nvPr/>
        </p:nvSpPr>
        <p:spPr>
          <a:xfrm>
            <a:off x="381000" y="1333500"/>
            <a:ext cx="5334000" cy="952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Эко безопасность: Важность участия</a:t>
            </a:r>
            <a:endParaRPr lang="en-US" sz="4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2667000"/>
            <a:ext cx="5334000" cy="2476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u="none" strike="noStrike" cap="none" spc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Добрые крышечки и Сдай, батарейку</a:t>
            </a:r>
            <a:endParaRPr lang="en-US" sz="2200" u="none" strike="noStrike" cap="none" spc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Image1" descr="Imag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0" y="0"/>
            <a:ext cx="3048000" cy="5114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381000"/>
          <a:ext cx="8763000" cy="5143500"/>
          <a:chOff x="381000" y="381000"/>
          <a:chExt cx="8763000" cy="514350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3820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ct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Что такое эко безопасность?</a:t>
            </a:r>
            <a:endParaRPr lang="en-US" sz="3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500" y="1524000"/>
            <a:ext cx="4762500" cy="3619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strike="noStrike" cap="none" spc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Эко безопасность — это состояние среды, обеспечивающее благоприятные условия жизни. Этот аспект охватывает:
• Защиту природы
• Сохранение биоразнообразия
• Чистоту и здоровье населения
Каждый из нас способен помочь в этой важной задаче.</a:t>
            </a:r>
            <a:endParaRPr lang="en-US" sz="1800" u="none" strike="noStrike" cap="none" spc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Image2" descr="Image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1524000"/>
            <a:ext cx="32385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381000"/>
          <a:ext cx="8763000" cy="5143500"/>
          <a:chOff x="381000" y="381000"/>
          <a:chExt cx="8763000" cy="514350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3820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ct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Акция "Добрые крышечки"</a:t>
            </a:r>
            <a:endParaRPr lang="en-US" sz="3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500" y="1524000"/>
            <a:ext cx="4762500" cy="3619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strike="noStrike" cap="none" spc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Одной из эффективных акций является "Добрые крышечки", целью которой является:
• Сбор пластиковых крышек
• Помощь детям с ОВЗ
• Защита окружающей среды
Каждая крышечка может стать вкладом в доброе дело.</a:t>
            </a:r>
            <a:endParaRPr lang="en-US" sz="1800" u="none" strike="noStrike" cap="none" spc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Image3" descr="Image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1524000"/>
            <a:ext cx="32385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381000"/>
          <a:ext cx="8763000" cy="5143500"/>
          <a:chOff x="381000" y="381000"/>
          <a:chExt cx="8763000" cy="514350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3820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ct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Как участвовать в "Добрых крышечках"</a:t>
            </a:r>
            <a:endParaRPr lang="en-US" sz="3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500" y="1524000"/>
            <a:ext cx="4762500" cy="3619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strike="noStrike" cap="none" spc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Чтобы стать участником, необходимо:
1. Собрать пластиковые крышечки
2. Найти пункт сбора
3. Сдать крышечки
4. Поделиться своим опытом в соцсетях
Так легко помочь!</a:t>
            </a:r>
            <a:endParaRPr lang="en-US" sz="1800" u="none" strike="noStrike" cap="none" spc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Image4" descr="Image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1524000"/>
            <a:ext cx="32385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381000"/>
          <a:ext cx="8763000" cy="5143500"/>
          <a:chOff x="381000" y="381000"/>
          <a:chExt cx="8763000" cy="514350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3820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ct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Акция "Сдай, батарейку"</a:t>
            </a:r>
            <a:endParaRPr lang="en-US" sz="3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500" y="1524000"/>
            <a:ext cx="4762500" cy="3619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strike="noStrike" cap="none" spc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Акция "Сдай, батарейку" направлена на:
• Образование о вреде батарей
• Сбор использованных батареек
• Переработку и утилизацию
Каждый сданный элемент — вклад в здоровье планеты.</a:t>
            </a:r>
            <a:endParaRPr lang="en-US" sz="1800" u="none" strike="noStrike" cap="none" spc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Image5" descr="Image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1524000"/>
            <a:ext cx="32385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381000"/>
          <a:ext cx="8763000" cy="5143500"/>
          <a:chOff x="381000" y="381000"/>
          <a:chExt cx="8763000" cy="514350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3820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ct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Как участвовать в "Сдай, батарейку"</a:t>
            </a:r>
            <a:endParaRPr lang="en-US" sz="3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500" y="1524000"/>
            <a:ext cx="4762500" cy="3619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strike="noStrike" cap="none" spc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Принять участие очень просто:
1. Найти пункт сбора батареек
2. Собрать использованные элементы
3. Передать их для утилизации
4. Распространять информацию о важности сбора!</a:t>
            </a:r>
            <a:endParaRPr lang="en-US" sz="1800" u="none" strike="noStrike" cap="none" spc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Image6" descr="Image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1524000"/>
            <a:ext cx="3238500" cy="3238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381000"/>
          <a:ext cx="8763000" cy="5143500"/>
          <a:chOff x="381000" y="381000"/>
          <a:chExt cx="8763000" cy="514350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3820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ct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Влияние акций на экосистему</a:t>
            </a:r>
            <a:endParaRPr lang="en-US" sz="3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524000"/>
            <a:ext cx="6192688" cy="147732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Участие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 в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акциях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приносит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результаты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:
•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Снижает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количество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отходов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
•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Увеличивает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осведомленность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населения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
•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Помогает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улучшить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состояние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экологии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
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Мы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вместе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можем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изменить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ситуацию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 к </a:t>
            </a:r>
            <a:r>
              <a:rPr lang="en-US" sz="1800" u="none" strike="noStrike" cap="none" spc="0" dirty="0" err="1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лучшему</a:t>
            </a:r>
            <a:r>
              <a:rPr lang="en-US" sz="1800" u="none" strike="noStrike" cap="none" spc="0" dirty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.</a:t>
            </a:r>
            <a:endParaRPr lang="en-US" sz="1800" u="none" strike="noStrike" cap="none" spc="0" dirty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381000"/>
          <a:ext cx="8763000" cy="5143500"/>
          <a:chOff x="381000" y="381000"/>
          <a:chExt cx="8763000" cy="514350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3820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ct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Каждый шаг имеет значение</a:t>
            </a:r>
            <a:endParaRPr lang="en-US" sz="3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500" y="1524000"/>
            <a:ext cx="4762500" cy="3619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strike="noStrike" cap="none" spc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Существует множество способов внести свой вклад:
• Участие в акциях
• Экологические инициативы
• Образование других
Каждый наш шаг помогает сохранять планету для будущих поколений.</a:t>
            </a:r>
            <a:endParaRPr lang="en-US" sz="1800" u="none" strike="noStrike" cap="none" spc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Image8" descr="Image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1524000"/>
            <a:ext cx="32385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381000" y="381000"/>
          <a:ext cx="8763000" cy="5143500"/>
          <a:chOff x="381000" y="381000"/>
          <a:chExt cx="8763000" cy="514350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3820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ct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b="1" u="none" strike="noStrike" cap="none" spc="0">
                <a:solidFill>
                  <a:srgbClr val="00008B">
                    <a:alpha val="100000"/>
                  </a:srgbClr>
                </a:solidFill>
                <a:latin typeface="Calibri" panose="020F0502020204030204"/>
              </a:rPr>
              <a:t>Заключение: Ваш вклад важен</a:t>
            </a:r>
            <a:endParaRPr lang="en-US" sz="3000" b="1" u="none" strike="noStrike" cap="none" spc="0">
              <a:solidFill>
                <a:srgbClr val="00008B">
                  <a:alpha val="100000"/>
                </a:srgbClr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500" y="1524000"/>
            <a:ext cx="4762500" cy="3619500"/>
          </a:xfrm>
          <a:prstGeom prst="rect">
            <a:avLst/>
          </a:prstGeom>
          <a:noFill/>
        </p:spPr>
        <p:txBody>
          <a:bodyPr vert="horz" lIns="91440" tIns="45720" rIns="91440" bIns="45720" rtlCol="0" anchorCtr="0">
            <a:spAutoFit/>
          </a:bodyPr>
          <a:lstStyle/>
          <a:p>
            <a:pPr marL="0" marR="0" lvl="0" indent="0" algn="l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strike="noStrike" cap="none" spc="0">
                <a:solidFill>
                  <a:srgbClr val="000000">
                    <a:alpha val="100000"/>
                  </a:srgbClr>
                </a:solidFill>
                <a:latin typeface="Calibri" panose="020F0502020204030204"/>
              </a:rPr>
              <a:t>Участие в акциях "Добрые крышечки" и "Сдай, батарейку" помогает:
• Обеспечить чистоту среды
• Поддержать социальные проекты
• Воспитать экологическую культуру
Каждый из нас может внести свой вклад.</a:t>
            </a:r>
            <a:endParaRPr lang="en-US" sz="1800" u="none" strike="noStrike" cap="none" spc="0">
              <a:solidFill>
                <a:srgbClr val="000000">
                  <a:alpha val="100000"/>
                </a:srgbClr>
              </a:solidFill>
              <a:latin typeface="Calibri" panose="020F0502020204030204"/>
            </a:endParaRPr>
          </a:p>
        </p:txBody>
      </p:sp>
      <p:pic>
        <p:nvPicPr>
          <p:cNvPr id="4" name="Image9" descr="Image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1524000"/>
            <a:ext cx="3238500" cy="3238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78">
  <a:themeElements>
    <a:clrScheme name="Theme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78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78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1805</Words>
  <Application>WPS Presentation</Application>
  <PresentationFormat>Экран (16:9)</PresentationFormat>
  <Paragraphs>36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Arial</vt:lpstr>
      <vt:lpstr>SimSun</vt:lpstr>
      <vt:lpstr>Wingdings</vt:lpstr>
      <vt:lpstr>Calibri</vt:lpstr>
      <vt:lpstr>Microsoft YaHei</vt:lpstr>
      <vt:lpstr>Arial Unicode MS</vt:lpstr>
      <vt:lpstr>Theme78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Untitled Presentation</dc:title>
  <dc:creator>Unknown Creator</dc:creator>
  <cp:lastModifiedBy>Azerty</cp:lastModifiedBy>
  <cp:revision>3</cp:revision>
  <dcterms:created xsi:type="dcterms:W3CDTF">2025-03-30T06:31:00Z</dcterms:created>
  <dcterms:modified xsi:type="dcterms:W3CDTF">2025-05-12T12:09:08Z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6BD24BFD59324B32ADE91804F15A0287_12</vt:lpwstr>
  </property>
  <property fmtid="{D5CDD505-2E9C-101B-9397-08002B2CF9AE}" pid="3" name="KSOProductBuildVer">
    <vt:lpwstr>1049-12.2.0.20795</vt:lpwstr>
  </property>
</Properties>
</file>