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56" r:id="rId11"/>
    <p:sldId id="274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4" autoAdjust="0"/>
    <p:restoredTop sz="94718" autoAdjust="0"/>
  </p:normalViewPr>
  <p:slideViewPr>
    <p:cSldViewPr>
      <p:cViewPr>
        <p:scale>
          <a:sx n="82" d="100"/>
          <a:sy n="82" d="100"/>
        </p:scale>
        <p:origin x="-804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477ED3D-324B-4B53-AD1B-31FAF400864F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085A9FF-1161-4E2F-8619-6AD3432EE4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77ED3D-324B-4B53-AD1B-31FAF400864F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5A9FF-1161-4E2F-8619-6AD3432EE4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C477ED3D-324B-4B53-AD1B-31FAF400864F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085A9FF-1161-4E2F-8619-6AD3432EE4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77ED3D-324B-4B53-AD1B-31FAF400864F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5A9FF-1161-4E2F-8619-6AD3432EE4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477ED3D-324B-4B53-AD1B-31FAF400864F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085A9FF-1161-4E2F-8619-6AD3432EE4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77ED3D-324B-4B53-AD1B-31FAF400864F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5A9FF-1161-4E2F-8619-6AD3432EE4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77ED3D-324B-4B53-AD1B-31FAF400864F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5A9FF-1161-4E2F-8619-6AD3432EE4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77ED3D-324B-4B53-AD1B-31FAF400864F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5A9FF-1161-4E2F-8619-6AD3432EE4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477ED3D-324B-4B53-AD1B-31FAF400864F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5A9FF-1161-4E2F-8619-6AD3432EE4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77ED3D-324B-4B53-AD1B-31FAF400864F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5A9FF-1161-4E2F-8619-6AD3432EE4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477ED3D-324B-4B53-AD1B-31FAF400864F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85A9FF-1161-4E2F-8619-6AD3432EE4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477ED3D-324B-4B53-AD1B-31FAF400864F}" type="datetimeFigureOut">
              <a:rPr lang="ru-RU" smtClean="0"/>
              <a:pPr/>
              <a:t>30.10.2021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085A9FF-1161-4E2F-8619-6AD3432EE4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000372"/>
            <a:ext cx="7772400" cy="276860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« I </a:t>
            </a:r>
            <a:r>
              <a:rPr lang="en-US" dirty="0" smtClean="0"/>
              <a:t>know</a:t>
            </a:r>
            <a:r>
              <a:rPr lang="ru-RU" dirty="0" smtClean="0"/>
              <a:t> </a:t>
            </a:r>
            <a:r>
              <a:rPr lang="ru-RU" dirty="0" err="1" smtClean="0"/>
              <a:t>English</a:t>
            </a:r>
            <a:r>
              <a:rPr lang="ru-RU" dirty="0" smtClean="0"/>
              <a:t>»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85729"/>
            <a:ext cx="7772400" cy="2071701"/>
          </a:xfrm>
        </p:spPr>
        <p:txBody>
          <a:bodyPr>
            <a:normAutofit/>
          </a:bodyPr>
          <a:lstStyle/>
          <a:p>
            <a:pPr algn="ctr"/>
            <a:endParaRPr lang="ru-RU"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642918"/>
            <a:ext cx="8305800" cy="995136"/>
          </a:xfrm>
        </p:spPr>
        <p:txBody>
          <a:bodyPr>
            <a:normAutofit fontScale="90000"/>
          </a:bodyPr>
          <a:lstStyle/>
          <a:p>
            <a:r>
              <a:rPr sz="8800" b="1" smtClean="0">
                <a:solidFill>
                  <a:srgbClr val="FF0000"/>
                </a:solidFill>
              </a:rPr>
              <a:t>10 -ten</a:t>
            </a:r>
            <a:endParaRPr lang="ru-RU" sz="88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36.2.den_rozhdenija_bol_9-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571612"/>
            <a:ext cx="8715436" cy="5286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/>
              <a:t>арифметические действия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Plus</a:t>
            </a:r>
            <a:r>
              <a:rPr lang="ru-RU" dirty="0" smtClean="0"/>
              <a:t> + плюс</a:t>
            </a:r>
          </a:p>
          <a:p>
            <a:r>
              <a:rPr lang="ru-RU" dirty="0" err="1" smtClean="0"/>
              <a:t>Minus</a:t>
            </a:r>
            <a:r>
              <a:rPr lang="ru-RU" dirty="0" smtClean="0"/>
              <a:t> – минус</a:t>
            </a:r>
          </a:p>
          <a:p>
            <a:r>
              <a:rPr lang="en-US" dirty="0" smtClean="0"/>
              <a:t>Times × – </a:t>
            </a:r>
            <a:r>
              <a:rPr lang="ru-RU" dirty="0" smtClean="0"/>
              <a:t>умножить</a:t>
            </a:r>
          </a:p>
          <a:p>
            <a:r>
              <a:rPr lang="en-US" dirty="0" smtClean="0"/>
              <a:t>Divided by ÷ – </a:t>
            </a:r>
            <a:r>
              <a:rPr lang="ru-RU" dirty="0" smtClean="0"/>
              <a:t>разделить</a:t>
            </a:r>
          </a:p>
          <a:p>
            <a:r>
              <a:rPr lang="en-US" dirty="0" smtClean="0"/>
              <a:t>Equals (to)\ is equal to\ is = –</a:t>
            </a:r>
            <a:r>
              <a:rPr lang="ru-RU" dirty="0" smtClean="0"/>
              <a:t>равно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400" dirty="0" smtClean="0">
                <a:latin typeface="Algerian" pitchFamily="82" charset="0"/>
              </a:rPr>
              <a:t>Thank you for your attention</a:t>
            </a:r>
            <a:endParaRPr lang="ru-RU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sz="8800" b="1" smtClean="0">
                <a:solidFill>
                  <a:srgbClr val="FF0000"/>
                </a:solidFill>
              </a:rPr>
              <a:t>1 - one</a:t>
            </a:r>
            <a:endParaRPr lang="ru-RU" sz="88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40570295_1236248759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1714488"/>
            <a:ext cx="6087291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sz="8800" b="1" smtClean="0">
                <a:solidFill>
                  <a:srgbClr val="FF0000"/>
                </a:solidFill>
              </a:rPr>
              <a:t>2 - two</a:t>
            </a:r>
            <a:endParaRPr lang="ru-RU" sz="88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animals_062-cro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1785926"/>
            <a:ext cx="6099048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sz="8800" b="1" smtClean="0">
                <a:solidFill>
                  <a:srgbClr val="FF0000"/>
                </a:solidFill>
              </a:rPr>
              <a:t>3-Three</a:t>
            </a:r>
            <a:endParaRPr lang="ru-RU" sz="88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3083341_w640_h640_bookstack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3964" y="1609725"/>
            <a:ext cx="4725472" cy="48466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sz="8800" b="1" smtClean="0">
                <a:solidFill>
                  <a:srgbClr val="FF0000"/>
                </a:solidFill>
              </a:rPr>
              <a:t>4- four</a:t>
            </a:r>
            <a:endParaRPr lang="ru-RU" sz="88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103-01_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89417"/>
            <a:ext cx="7239000" cy="468725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sz="8800" b="1" smtClean="0">
                <a:solidFill>
                  <a:srgbClr val="FF0000"/>
                </a:solidFill>
              </a:rPr>
              <a:t>5- five</a:t>
            </a:r>
            <a:endParaRPr lang="ru-RU" sz="88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0_8e7f3_a9d3db0a_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70856"/>
            <a:ext cx="7239000" cy="45243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sz="8800" b="1" smtClean="0">
                <a:solidFill>
                  <a:srgbClr val="FF0000"/>
                </a:solidFill>
              </a:rPr>
              <a:t>6-six</a:t>
            </a:r>
            <a:endParaRPr lang="ru-RU" sz="88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6d24b1e4f8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142984"/>
            <a:ext cx="7429552" cy="52864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sz="8800" b="1" smtClean="0">
                <a:solidFill>
                  <a:srgbClr val="FF0000"/>
                </a:solidFill>
              </a:rPr>
              <a:t>7-seven</a:t>
            </a:r>
            <a:endParaRPr lang="ru-RU" sz="88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radug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32459"/>
            <a:ext cx="7239000" cy="300116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sz="8800" b="1" smtClean="0">
                <a:solidFill>
                  <a:srgbClr val="FF0000"/>
                </a:solidFill>
              </a:rPr>
              <a:t>8 -eight</a:t>
            </a:r>
            <a:endParaRPr lang="ru-RU" sz="8800" b="1" dirty="0">
              <a:solidFill>
                <a:srgbClr val="FF0000"/>
              </a:solidFill>
            </a:endParaRPr>
          </a:p>
        </p:txBody>
      </p:sp>
      <p:pic>
        <p:nvPicPr>
          <p:cNvPr id="8" name="Содержимое 7" descr="1ccf7d8682f8a791476b775834ed079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4858" y="1609725"/>
            <a:ext cx="5583684" cy="48466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123</TotalTime>
  <Words>54</Words>
  <Application>Microsoft Office PowerPoint</Application>
  <PresentationFormat>Экран (4:3)</PresentationFormat>
  <Paragraphs>17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« I know English»  </vt:lpstr>
      <vt:lpstr>1 - one</vt:lpstr>
      <vt:lpstr>2 - two</vt:lpstr>
      <vt:lpstr>3-Three</vt:lpstr>
      <vt:lpstr>4- four</vt:lpstr>
      <vt:lpstr>5- five</vt:lpstr>
      <vt:lpstr>6-six</vt:lpstr>
      <vt:lpstr>7-seven</vt:lpstr>
      <vt:lpstr>8 -eight</vt:lpstr>
      <vt:lpstr>10 -ten</vt:lpstr>
      <vt:lpstr>арифметические действия </vt:lpstr>
      <vt:lpstr>Презентация PowerPoint</vt:lpstr>
    </vt:vector>
  </TitlesOfParts>
  <Company>DNA Project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10 -ten</dc:title>
  <dc:creator>DNA7 X64</dc:creator>
  <cp:lastModifiedBy>Эльвирочка</cp:lastModifiedBy>
  <cp:revision>17</cp:revision>
  <dcterms:created xsi:type="dcterms:W3CDTF">2013-10-02T16:50:49Z</dcterms:created>
  <dcterms:modified xsi:type="dcterms:W3CDTF">2021-10-30T19:14:02Z</dcterms:modified>
</cp:coreProperties>
</file>