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7" r:id="rId3"/>
    <p:sldId id="266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09E5"/>
    <a:srgbClr val="FF6600"/>
    <a:srgbClr val="CC0476"/>
    <a:srgbClr val="00CC00"/>
    <a:srgbClr val="FF33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79;&#1072;&#1085;&#1103;&#1090;&#1080;&#1077;%20&#1082;&#1086;&#1085;&#1082;&#1091;&#1088;&#1089;\01.wav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file:///C:\Users\Admin\Desktop\&#1079;&#1072;&#1085;&#1103;&#1090;&#1080;&#1077;%20&#1082;&#1086;&#1085;&#1082;&#1091;&#1088;&#1089;\04.wav" TargetMode="External"/><Relationship Id="rId7" Type="http://schemas.openxmlformats.org/officeDocument/2006/relationships/image" Target="../media/image4.png"/><Relationship Id="rId2" Type="http://schemas.openxmlformats.org/officeDocument/2006/relationships/audio" Target="file:///C:\Users\Admin\Desktop\&#1079;&#1072;&#1085;&#1103;&#1090;&#1080;&#1077;%20&#1082;&#1086;&#1085;&#1082;&#1091;&#1088;&#1089;\03.wav" TargetMode="External"/><Relationship Id="rId1" Type="http://schemas.openxmlformats.org/officeDocument/2006/relationships/audio" Target="file:///C:\Users\Admin\Desktop\&#1079;&#1072;&#1085;&#1103;&#1090;&#1080;&#1077;%20&#1082;&#1086;&#1085;&#1082;&#1091;&#1088;&#1089;\02.wav" TargetMode="Externa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png"/><Relationship Id="rId4" Type="http://schemas.openxmlformats.org/officeDocument/2006/relationships/audio" Target="file:///C:\Users\Admin\Desktop\&#1079;&#1072;&#1085;&#1103;&#1090;&#1080;&#1077;%20&#1082;&#1086;&#1085;&#1082;&#1091;&#1088;&#1089;\05.wav" TargetMode="Externa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79;&#1072;&#1085;&#1103;&#1090;&#1080;&#1077;%20&#1082;&#1086;&#1085;&#1082;&#1091;&#1088;&#1089;\06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\Desktop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643050"/>
            <a:ext cx="3541713" cy="332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Капля 12"/>
          <p:cNvSpPr/>
          <p:nvPr/>
        </p:nvSpPr>
        <p:spPr>
          <a:xfrm rot="8001166">
            <a:off x="3772506" y="4732561"/>
            <a:ext cx="1525460" cy="1611751"/>
          </a:xfrm>
          <a:prstGeom prst="teardrop">
            <a:avLst>
              <a:gd name="adj" fmla="val 12397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апля 13"/>
          <p:cNvSpPr/>
          <p:nvPr/>
        </p:nvSpPr>
        <p:spPr>
          <a:xfrm rot="18931272">
            <a:off x="3742252" y="281409"/>
            <a:ext cx="1403593" cy="1468124"/>
          </a:xfrm>
          <a:prstGeom prst="teardrop">
            <a:avLst>
              <a:gd name="adj" fmla="val 12397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0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857233"/>
            <a:ext cx="7772400" cy="4857784"/>
          </a:xfrm>
        </p:spPr>
        <p:txBody>
          <a:bodyPr>
            <a:noAutofit/>
          </a:bodyPr>
          <a:lstStyle/>
          <a:p>
            <a:pPr algn="ctr"/>
            <a:r>
              <a:rPr lang="ru-RU" sz="5000" dirty="0" smtClean="0">
                <a:solidFill>
                  <a:schemeClr val="tx1"/>
                </a:solidFill>
                <a:latin typeface="Franklin Gothic Medium" pitchFamily="34" charset="0"/>
              </a:rPr>
              <a:t>Волейбол  и баскетбол</a:t>
            </a:r>
          </a:p>
          <a:p>
            <a:pPr algn="ctr"/>
            <a:r>
              <a:rPr lang="ru-RU" sz="5000" dirty="0" smtClean="0">
                <a:solidFill>
                  <a:schemeClr val="tx1"/>
                </a:solidFill>
                <a:latin typeface="Franklin Gothic Medium" pitchFamily="34" charset="0"/>
              </a:rPr>
              <a:t>Теннис, плаванье, футбол- </a:t>
            </a:r>
          </a:p>
          <a:p>
            <a:pPr algn="ctr"/>
            <a:r>
              <a:rPr lang="ru-RU" sz="5000" dirty="0" smtClean="0">
                <a:solidFill>
                  <a:schemeClr val="tx1"/>
                </a:solidFill>
                <a:latin typeface="Franklin Gothic Medium" pitchFamily="34" charset="0"/>
              </a:rPr>
              <a:t>Словом как одним назвать?</a:t>
            </a:r>
          </a:p>
          <a:p>
            <a:pPr algn="ctr"/>
            <a:r>
              <a:rPr lang="ru-RU" sz="5000" dirty="0" smtClean="0">
                <a:solidFill>
                  <a:schemeClr val="tx1"/>
                </a:solidFill>
                <a:latin typeface="Franklin Gothic Medium" pitchFamily="34" charset="0"/>
              </a:rPr>
              <a:t>Кто мне сможет подсказать?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апля 5"/>
          <p:cNvSpPr/>
          <p:nvPr/>
        </p:nvSpPr>
        <p:spPr>
          <a:xfrm rot="484027">
            <a:off x="5420241" y="482803"/>
            <a:ext cx="1934685" cy="2044175"/>
          </a:xfrm>
          <a:prstGeom prst="teardrop">
            <a:avLst>
              <a:gd name="adj" fmla="val 123978"/>
            </a:avLst>
          </a:prstGeom>
          <a:solidFill>
            <a:srgbClr val="00CC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2508797">
            <a:off x="6074206" y="2504538"/>
            <a:ext cx="2098144" cy="2093317"/>
          </a:xfrm>
          <a:prstGeom prst="teardrop">
            <a:avLst>
              <a:gd name="adj" fmla="val 123978"/>
            </a:avLst>
          </a:prstGeom>
          <a:solidFill>
            <a:srgbClr val="CC047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Капля 8"/>
          <p:cNvSpPr/>
          <p:nvPr/>
        </p:nvSpPr>
        <p:spPr>
          <a:xfrm rot="5400000">
            <a:off x="5011104" y="4418656"/>
            <a:ext cx="2122188" cy="2000264"/>
          </a:xfrm>
          <a:prstGeom prst="teardrop">
            <a:avLst>
              <a:gd name="adj" fmla="val 123978"/>
            </a:avLst>
          </a:prstGeom>
          <a:solidFill>
            <a:srgbClr val="FF00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3431955">
            <a:off x="938601" y="2534597"/>
            <a:ext cx="1956808" cy="2053692"/>
          </a:xfrm>
          <a:prstGeom prst="teardrop">
            <a:avLst>
              <a:gd name="adj" fmla="val 123978"/>
            </a:avLst>
          </a:prstGeom>
          <a:solidFill>
            <a:srgbClr val="CC047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Капля 10"/>
          <p:cNvSpPr/>
          <p:nvPr/>
        </p:nvSpPr>
        <p:spPr>
          <a:xfrm rot="11365376">
            <a:off x="1797294" y="4217198"/>
            <a:ext cx="1942939" cy="2044459"/>
          </a:xfrm>
          <a:prstGeom prst="teardrop">
            <a:avLst>
              <a:gd name="adj" fmla="val 123978"/>
            </a:avLst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апля 11"/>
          <p:cNvSpPr/>
          <p:nvPr/>
        </p:nvSpPr>
        <p:spPr>
          <a:xfrm rot="16200000">
            <a:off x="1516858" y="554788"/>
            <a:ext cx="2033100" cy="2066484"/>
          </a:xfrm>
          <a:prstGeom prst="teardrop">
            <a:avLst>
              <a:gd name="adj" fmla="val 123978"/>
            </a:avLst>
          </a:prstGeom>
          <a:solidFill>
            <a:srgbClr val="1309E5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Капля 12"/>
          <p:cNvSpPr/>
          <p:nvPr/>
        </p:nvSpPr>
        <p:spPr>
          <a:xfrm rot="7967021">
            <a:off x="3632908" y="4730418"/>
            <a:ext cx="1525460" cy="1611751"/>
          </a:xfrm>
          <a:prstGeom prst="teardrop">
            <a:avLst>
              <a:gd name="adj" fmla="val 12397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апля 13"/>
          <p:cNvSpPr/>
          <p:nvPr/>
        </p:nvSpPr>
        <p:spPr>
          <a:xfrm rot="18936278">
            <a:off x="3670765" y="281429"/>
            <a:ext cx="1403593" cy="1468124"/>
          </a:xfrm>
          <a:prstGeom prst="teardrop">
            <a:avLst>
              <a:gd name="adj" fmla="val 12397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4" descr="C:\Users\Admin\Desktop\Рисунок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1643050"/>
            <a:ext cx="3541713" cy="332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1428728" y="1000108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СПОРТ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2066" y="485776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ЗАКАЛИВАНИЕ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8596" y="3286124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ПРАВИЛЬНОЕ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86380" y="1000108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1309E5"/>
                </a:solidFill>
                <a:latin typeface="Times New Roman" pitchFamily="18" charset="0"/>
                <a:cs typeface="Times New Roman" pitchFamily="18" charset="0"/>
              </a:rPr>
              <a:t>НАСТРОЕНИЕ</a:t>
            </a:r>
            <a:endParaRPr lang="ru-RU" sz="2400" dirty="0">
              <a:solidFill>
                <a:srgbClr val="13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43042" y="4786322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1309E5"/>
                </a:solidFill>
                <a:latin typeface="Times New Roman" pitchFamily="18" charset="0"/>
                <a:cs typeface="Times New Roman" pitchFamily="18" charset="0"/>
              </a:rPr>
              <a:t>ВИТАМИНЫ</a:t>
            </a:r>
            <a:endParaRPr lang="ru-RU" sz="2400" dirty="0">
              <a:solidFill>
                <a:srgbClr val="13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43636" y="3143248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ПИТАНИЕ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0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28" name="03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29" name="04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/>
          <a:stretch>
            <a:fillRect/>
          </a:stretch>
        </p:blipFill>
        <p:spPr>
          <a:xfrm>
            <a:off x="8839200" y="6000768"/>
            <a:ext cx="304800" cy="304800"/>
          </a:xfrm>
          <a:prstGeom prst="rect">
            <a:avLst/>
          </a:prstGeom>
        </p:spPr>
      </p:pic>
      <p:pic>
        <p:nvPicPr>
          <p:cNvPr id="30" name="05.wav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0"/>
          <a:stretch>
            <a:fillRect/>
          </a:stretch>
        </p:blipFill>
        <p:spPr>
          <a:xfrm>
            <a:off x="8839200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83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9888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6758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1069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>
                <p:cTn id="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build="p"/>
      <p:bldP spid="20" grpId="0" build="p"/>
      <p:bldP spid="21" grpId="0" build="p"/>
      <p:bldP spid="22" grpId="0" build="p"/>
      <p:bldP spid="2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апля 5"/>
          <p:cNvSpPr/>
          <p:nvPr/>
        </p:nvSpPr>
        <p:spPr>
          <a:xfrm rot="514075">
            <a:off x="5070667" y="418438"/>
            <a:ext cx="1934685" cy="2044175"/>
          </a:xfrm>
          <a:prstGeom prst="teardrop">
            <a:avLst>
              <a:gd name="adj" fmla="val 123978"/>
            </a:avLst>
          </a:prstGeom>
          <a:solidFill>
            <a:srgbClr val="00CC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3375660">
            <a:off x="5917996" y="2219753"/>
            <a:ext cx="1971747" cy="2057808"/>
          </a:xfrm>
          <a:prstGeom prst="teardrop">
            <a:avLst>
              <a:gd name="adj" fmla="val 123978"/>
            </a:avLst>
          </a:prstGeom>
          <a:solidFill>
            <a:srgbClr val="CC047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5737426">
            <a:off x="5239834" y="3868545"/>
            <a:ext cx="1834913" cy="2000264"/>
          </a:xfrm>
          <a:prstGeom prst="teardrop">
            <a:avLst>
              <a:gd name="adj" fmla="val 123978"/>
            </a:avLst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3134578">
            <a:off x="856481" y="2386951"/>
            <a:ext cx="1956808" cy="2053692"/>
          </a:xfrm>
          <a:prstGeom prst="teardrop">
            <a:avLst>
              <a:gd name="adj" fmla="val 123978"/>
            </a:avLst>
          </a:prstGeom>
          <a:solidFill>
            <a:srgbClr val="CC047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0994831">
            <a:off x="1842262" y="4125329"/>
            <a:ext cx="1942939" cy="2044459"/>
          </a:xfrm>
          <a:prstGeom prst="teardrop">
            <a:avLst>
              <a:gd name="adj" fmla="val 123978"/>
            </a:avLst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апля 12"/>
          <p:cNvSpPr/>
          <p:nvPr/>
        </p:nvSpPr>
        <p:spPr>
          <a:xfrm rot="8153792">
            <a:off x="3661858" y="4678150"/>
            <a:ext cx="1558367" cy="1573665"/>
          </a:xfrm>
          <a:prstGeom prst="teardrop">
            <a:avLst>
              <a:gd name="adj" fmla="val 123978"/>
            </a:avLst>
          </a:prstGeom>
          <a:solidFill>
            <a:srgbClr val="FF66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апля 13"/>
          <p:cNvSpPr/>
          <p:nvPr/>
        </p:nvSpPr>
        <p:spPr>
          <a:xfrm rot="19071336">
            <a:off x="3668665" y="281119"/>
            <a:ext cx="1403593" cy="1468124"/>
          </a:xfrm>
          <a:prstGeom prst="teardrop">
            <a:avLst>
              <a:gd name="adj" fmla="val 123978"/>
            </a:avLst>
          </a:prstGeom>
          <a:solidFill>
            <a:srgbClr val="7030A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Admin\Desktop\Рисунок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714488"/>
            <a:ext cx="3035300" cy="3035300"/>
          </a:xfrm>
          <a:prstGeom prst="rect">
            <a:avLst/>
          </a:prstGeom>
          <a:noFill/>
        </p:spPr>
      </p:pic>
      <p:pic>
        <p:nvPicPr>
          <p:cNvPr id="15" name="Picture 2" descr="C:\Users\Admin\Desktop\i.jpeg"/>
          <p:cNvPicPr>
            <a:picLocks noChangeAspect="1" noChangeArrowheads="1"/>
          </p:cNvPicPr>
          <p:nvPr/>
        </p:nvPicPr>
        <p:blipFill>
          <a:blip r:embed="rId4"/>
          <a:srcRect l="20000" t="25000" r="22500" b="25000"/>
          <a:stretch>
            <a:fillRect/>
          </a:stretch>
        </p:blipFill>
        <p:spPr bwMode="auto">
          <a:xfrm>
            <a:off x="3500430" y="2428868"/>
            <a:ext cx="1643074" cy="142876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6" name="Капля 15"/>
          <p:cNvSpPr/>
          <p:nvPr/>
        </p:nvSpPr>
        <p:spPr>
          <a:xfrm rot="16200000">
            <a:off x="1659734" y="411912"/>
            <a:ext cx="2033100" cy="2066484"/>
          </a:xfrm>
          <a:prstGeom prst="teardrop">
            <a:avLst>
              <a:gd name="adj" fmla="val 123978"/>
            </a:avLst>
          </a:prstGeom>
          <a:solidFill>
            <a:srgbClr val="1309E5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0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789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25</Words>
  <Application>Microsoft Office PowerPoint</Application>
  <PresentationFormat>Экран (4:3)</PresentationFormat>
  <Paragraphs>10</Paragraphs>
  <Slides>4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40</cp:revision>
  <dcterms:created xsi:type="dcterms:W3CDTF">2015-02-06T03:37:34Z</dcterms:created>
  <dcterms:modified xsi:type="dcterms:W3CDTF">2015-02-13T04:24:26Z</dcterms:modified>
</cp:coreProperties>
</file>