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556" autoAdjust="0"/>
  </p:normalViewPr>
  <p:slideViewPr>
    <p:cSldViewPr snapToGrid="0">
      <p:cViewPr varScale="1">
        <p:scale>
          <a:sx n="56" d="100"/>
          <a:sy n="56" d="100"/>
        </p:scale>
        <p:origin x="18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994A9-857B-4999-8341-01D6B6B9101B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95994-5C86-4ECE-96E3-7D1D712A49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963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95994-5C86-4ECE-96E3-7D1D712A496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875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95994-5C86-4ECE-96E3-7D1D712A496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764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95994-5C86-4ECE-96E3-7D1D712A496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252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95994-5C86-4ECE-96E3-7D1D712A496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55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C95994-5C86-4ECE-96E3-7D1D712A496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843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80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15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28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35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59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08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6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40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2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76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90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889E8-1A05-4E8A-A664-F28D14187162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EA229-89C4-44FE-BF4E-25AB2084FE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797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3" Type="http://schemas.openxmlformats.org/officeDocument/2006/relationships/slide" Target="slide6.xml"/><Relationship Id="rId21" Type="http://schemas.openxmlformats.org/officeDocument/2006/relationships/image" Target="../media/image10.png"/><Relationship Id="rId7" Type="http://schemas.openxmlformats.org/officeDocument/2006/relationships/slide" Target="slide8.xml"/><Relationship Id="rId12" Type="http://schemas.microsoft.com/office/2007/relationships/hdphoto" Target="../media/hdphoto1.wdp"/><Relationship Id="rId17" Type="http://schemas.microsoft.com/office/2007/relationships/hdphoto" Target="../media/hdphoto3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image" Target="../media/image4.png"/><Relationship Id="rId5" Type="http://schemas.openxmlformats.org/officeDocument/2006/relationships/slide" Target="slide3.xml"/><Relationship Id="rId15" Type="http://schemas.openxmlformats.org/officeDocument/2006/relationships/audio" Target="../media/audio2.wav"/><Relationship Id="rId23" Type="http://schemas.openxmlformats.org/officeDocument/2006/relationships/image" Target="../media/image12.png"/><Relationship Id="rId10" Type="http://schemas.openxmlformats.org/officeDocument/2006/relationships/slide" Target="slide4.xml"/><Relationship Id="rId19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slide" Target="slide5.xml"/><Relationship Id="rId14" Type="http://schemas.microsoft.com/office/2007/relationships/hdphoto" Target="../media/hdphoto2.wdp"/><Relationship Id="rId2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audio" Target="../media/audio3.wav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audio" Target="../media/audio4.wav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audio" Target="../media/audio6.wav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slide" Target="slide2.xml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218" t="5802" r="2588" b="4213"/>
          <a:stretch/>
        </p:blipFill>
        <p:spPr>
          <a:xfrm flipH="1">
            <a:off x="1080212" y="0"/>
            <a:ext cx="5658214" cy="6917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341658" y="5978769"/>
            <a:ext cx="2855742" cy="587327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ИГРАТЬ</a:t>
            </a:r>
            <a:endParaRPr lang="ru-RU" sz="3600" b="1" dirty="0">
              <a:solidFill>
                <a:srgbClr val="FFFF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hlinkClick r:id="" action="ppaction://noaction">
              <a:snd r:embed="rId3" name="мама Коза.wav"/>
            </a:hlinkClick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262" y="332509"/>
            <a:ext cx="7030329" cy="5272747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3416073" y="116378"/>
            <a:ext cx="6378862" cy="964276"/>
          </a:xfrm>
          <a:prstGeom prst="round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Волк и семеро козлят</a:t>
            </a:r>
            <a:endParaRPr lang="ru-RU" sz="4000" b="1" dirty="0">
              <a:solidFill>
                <a:srgbClr val="FFFF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9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-1595"/>
            <a:ext cx="9905999" cy="6846570"/>
          </a:xfrm>
          <a:prstGeom prst="rect">
            <a:avLst/>
          </a:prstGeom>
        </p:spPr>
      </p:pic>
      <p:sp>
        <p:nvSpPr>
          <p:cNvPr id="4" name="Солнце 1"/>
          <p:cNvSpPr/>
          <p:nvPr/>
        </p:nvSpPr>
        <p:spPr>
          <a:xfrm>
            <a:off x="189910" y="181407"/>
            <a:ext cx="1484142" cy="1371599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hlinkClick r:id="rId5" action="ppaction://hlinksldjump"/>
              </a:rPr>
              <a:t>1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1902344" y="1837303"/>
            <a:ext cx="1385083" cy="1337607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270496" y="3468573"/>
            <a:ext cx="1477109" cy="1468901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hlinkClick r:id="rId6" action="ppaction://hlinksldjump"/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Солнце6">
            <a:hlinkClick r:id="rId7" action="ppaction://hlinksldjump"/>
          </p:cNvPr>
          <p:cNvSpPr/>
          <p:nvPr/>
        </p:nvSpPr>
        <p:spPr>
          <a:xfrm>
            <a:off x="1860142" y="3471353"/>
            <a:ext cx="1469488" cy="1375120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6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Солнце 7"/>
          <p:cNvSpPr/>
          <p:nvPr/>
        </p:nvSpPr>
        <p:spPr>
          <a:xfrm>
            <a:off x="1079392" y="5142916"/>
            <a:ext cx="1477108" cy="1468903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hlinkClick r:id="rId8" action="ppaction://hlinksldjump"/>
              </a:rPr>
              <a:t>7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Солнце 3">
            <a:hlinkClick r:id="rId9" action="ppaction://hlinksldjump"/>
          </p:cNvPr>
          <p:cNvSpPr/>
          <p:nvPr/>
        </p:nvSpPr>
        <p:spPr>
          <a:xfrm>
            <a:off x="189910" y="1790114"/>
            <a:ext cx="1477109" cy="1406768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Солнце2"/>
          <p:cNvSpPr/>
          <p:nvPr/>
        </p:nvSpPr>
        <p:spPr>
          <a:xfrm>
            <a:off x="1863962" y="131447"/>
            <a:ext cx="1465668" cy="1522828"/>
          </a:xfrm>
          <a:prstGeom prst="sun">
            <a:avLst/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FF0000"/>
                </a:solidFill>
                <a:hlinkClick r:id="rId10" action="ppaction://hlinksldjump"/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1" name="козленкок 1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474" b="79555" l="85250" r="94917">
                        <a14:foregroundMark x1="92333" y1="76113" x2="92333" y2="76113"/>
                        <a14:backgroundMark x1="90167" y1="76113" x2="90167" y2="76113"/>
                      </a14:backgroundRemoval>
                    </a14:imgEffect>
                  </a14:imgLayer>
                </a14:imgProps>
              </a:ext>
            </a:extLst>
          </a:blip>
          <a:srcRect l="85624" t="38899" r="5648" b="20469"/>
          <a:stretch/>
        </p:blipFill>
        <p:spPr>
          <a:xfrm>
            <a:off x="450698" y="61215"/>
            <a:ext cx="902035" cy="1728899"/>
          </a:xfrm>
          <a:prstGeom prst="rect">
            <a:avLst/>
          </a:prstGeom>
        </p:spPr>
      </p:pic>
      <p:pic>
        <p:nvPicPr>
          <p:cNvPr id="14" name="Ркуст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2000" b="84667" l="9667" r="90889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9731" t="21472" r="7715" b="15058"/>
          <a:stretch/>
        </p:blipFill>
        <p:spPr>
          <a:xfrm>
            <a:off x="5287331" y="2419511"/>
            <a:ext cx="4883067" cy="4477997"/>
          </a:xfrm>
          <a:prstGeom prst="rect">
            <a:avLst/>
          </a:prstGeom>
        </p:spPr>
      </p:pic>
      <p:pic>
        <p:nvPicPr>
          <p:cNvPr id="15" name="коза">
            <a:hlinkClick r:id="" action="ppaction://noaction">
              <a:snd r:embed="rId15" name="b5459202cd6cfde5eae90e778c34480a.wav"/>
            </a:hlinkClick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4463" b="95455" l="48750" r="78056">
                        <a14:foregroundMark x1="61944" y1="36570" x2="61944" y2="36570"/>
                        <a14:foregroundMark x1="61667" y1="42975" x2="61667" y2="42975"/>
                        <a14:foregroundMark x1="59028" y1="42769" x2="59028" y2="42769"/>
                        <a14:foregroundMark x1="56806" y1="41322" x2="56806" y2="39876"/>
                        <a14:foregroundMark x1="56528" y1="36983" x2="56806" y2="35744"/>
                        <a14:foregroundMark x1="58194" y1="33264" x2="59028" y2="33264"/>
                        <a14:foregroundMark x1="60417" y1="33058" x2="62083" y2="33058"/>
                        <a14:foregroundMark x1="62917" y1="33058" x2="63889" y2="33264"/>
                        <a14:foregroundMark x1="64028" y1="33264" x2="65000" y2="33678"/>
                        <a14:foregroundMark x1="65000" y1="35537" x2="65000" y2="35537"/>
                        <a14:foregroundMark x1="68472" y1="37190" x2="68472" y2="38430"/>
                        <a14:foregroundMark x1="66944" y1="32645" x2="66944" y2="32645"/>
                        <a14:foregroundMark x1="60972" y1="23554" x2="60972" y2="23554"/>
                        <a14:foregroundMark x1="60139" y1="28306" x2="60139" y2="28306"/>
                        <a14:foregroundMark x1="54861" y1="30165" x2="54861" y2="30165"/>
                        <a14:foregroundMark x1="67500" y1="66529" x2="67500" y2="66529"/>
                        <a14:foregroundMark x1="59028" y1="89256" x2="59028" y2="89256"/>
                        <a14:foregroundMark x1="69167" y1="91116" x2="69167" y2="91116"/>
                        <a14:foregroundMark x1="57778" y1="91736" x2="57778" y2="91736"/>
                        <a14:foregroundMark x1="57500" y1="93595" x2="57500" y2="93595"/>
                        <a14:foregroundMark x1="57083" y1="93595" x2="57083" y2="93595"/>
                        <a14:foregroundMark x1="58750" y1="92769" x2="58750" y2="92769"/>
                        <a14:foregroundMark x1="59722" y1="91116" x2="60000" y2="89876"/>
                        <a14:foregroundMark x1="60000" y1="89669" x2="60000" y2="89669"/>
                        <a14:foregroundMark x1="70139" y1="91116" x2="70139" y2="91116"/>
                        <a14:foregroundMark x1="69722" y1="89669" x2="69722" y2="89669"/>
                        <a14:foregroundMark x1="70694" y1="92149" x2="70694" y2="92149"/>
                        <a14:foregroundMark x1="72361" y1="93595" x2="72361" y2="93595"/>
                        <a14:foregroundMark x1="72778" y1="94215" x2="72778" y2="94215"/>
                        <a14:foregroundMark x1="72778" y1="94215" x2="72778" y2="94215"/>
                        <a14:foregroundMark x1="52917" y1="57851" x2="52917" y2="57851"/>
                        <a14:foregroundMark x1="70417" y1="28926" x2="70417" y2="28926"/>
                        <a14:foregroundMark x1="71806" y1="28306" x2="71806" y2="28306"/>
                        <a14:foregroundMark x1="62361" y1="20041" x2="62361" y2="20041"/>
                        <a14:foregroundMark x1="73750" y1="59711" x2="73750" y2="59711"/>
                        <a14:foregroundMark x1="76389" y1="62190" x2="76389" y2="62190"/>
                        <a14:backgroundMark x1="53472" y1="40909" x2="53472" y2="40909"/>
                        <a14:backgroundMark x1="54583" y1="38430" x2="54583" y2="38430"/>
                        <a14:backgroundMark x1="54583" y1="38430" x2="54583" y2="38430"/>
                        <a14:backgroundMark x1="70417" y1="44835" x2="70417" y2="44835"/>
                        <a14:backgroundMark x1="74722" y1="64669" x2="74722" y2="64669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9293" t="17453" r="21374" b="3569"/>
          <a:stretch/>
        </p:blipFill>
        <p:spPr>
          <a:xfrm>
            <a:off x="5290864" y="-307399"/>
            <a:ext cx="3913243" cy="7082642"/>
          </a:xfrm>
          <a:prstGeom prst="rect">
            <a:avLst/>
          </a:prstGeom>
        </p:spPr>
      </p:pic>
      <p:pic>
        <p:nvPicPr>
          <p:cNvPr id="17" name="козленок 2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474" b="81377" l="10917" r="20417">
                        <a14:foregroundMark x1="17417" y1="50000" x2="17417" y2="50000"/>
                        <a14:foregroundMark x1="17667" y1="49595" x2="17667" y2="49595"/>
                        <a14:foregroundMark x1="14333" y1="77530" x2="14333" y2="77530"/>
                        <a14:backgroundMark x1="15833" y1="77530" x2="15833" y2="77530"/>
                      </a14:backgroundRemoval>
                    </a14:imgEffect>
                  </a14:imgLayer>
                </a14:imgProps>
              </a:ext>
            </a:extLst>
          </a:blip>
          <a:srcRect l="11272" t="38413" r="79852" b="18940"/>
          <a:stretch/>
        </p:blipFill>
        <p:spPr>
          <a:xfrm>
            <a:off x="2105811" y="-97274"/>
            <a:ext cx="978148" cy="19345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1093" b="83603" l="4083" r="14000">
                        <a14:foregroundMark x1="9917" y1="79555" x2="9917" y2="79555"/>
                        <a14:foregroundMark x1="9750" y1="76923" x2="9750" y2="76923"/>
                        <a14:foregroundMark x1="6167" y1="77733" x2="6167" y2="77733"/>
                        <a14:foregroundMark x1="9500" y1="80567" x2="9583" y2="80567"/>
                        <a14:backgroundMark x1="7833" y1="77733" x2="7833" y2="77733"/>
                      </a14:backgroundRemoval>
                    </a14:imgEffect>
                  </a14:imgLayer>
                </a14:imgProps>
              </a:ext>
            </a:extLst>
          </a:blip>
          <a:srcRect l="2862" t="37362" r="86974" b="16971"/>
          <a:stretch/>
        </p:blipFill>
        <p:spPr>
          <a:xfrm>
            <a:off x="1246293" y="4920960"/>
            <a:ext cx="1002623" cy="1854282"/>
          </a:xfrm>
          <a:prstGeom prst="rect">
            <a:avLst/>
          </a:prstGeom>
        </p:spPr>
      </p:pic>
      <p:pic>
        <p:nvPicPr>
          <p:cNvPr id="20" name="козленок 3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818" b="81579" l="71083" r="81250">
                        <a14:foregroundMark x1="78250" y1="76923" x2="78250" y2="76923"/>
                        <a14:foregroundMark x1="77333" y1="47976" x2="77333" y2="47976"/>
                        <a14:backgroundMark x1="73667" y1="50000" x2="73667" y2="50000"/>
                        <a14:backgroundMark x1="74000" y1="53644" x2="74333" y2="53846"/>
                        <a14:backgroundMark x1="76167" y1="77328" x2="76583" y2="79352"/>
                        <a14:backgroundMark x1="73417" y1="68421" x2="73417" y2="68421"/>
                        <a14:backgroundMark x1="80167" y1="59514" x2="80167" y2="59514"/>
                        <a14:backgroundMark x1="72250" y1="60729" x2="72250" y2="60729"/>
                        <a14:backgroundMark x1="72500" y1="71862" x2="72500" y2="71862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71664" t="38803" r="17532" b="15993"/>
          <a:stretch/>
        </p:blipFill>
        <p:spPr>
          <a:xfrm>
            <a:off x="443825" y="1700629"/>
            <a:ext cx="1170646" cy="201641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8057" b="79555" l="34917" r="43500">
                        <a14:foregroundMark x1="41833" y1="44939" x2="41833" y2="44939"/>
                        <a14:foregroundMark x1="41250" y1="47571" x2="41250" y2="47571"/>
                        <a14:foregroundMark x1="40833" y1="52024" x2="40833" y2="52024"/>
                        <a14:foregroundMark x1="39250" y1="75911" x2="39250" y2="75911"/>
                        <a14:foregroundMark x1="36333" y1="49190" x2="36333" y2="49190"/>
                        <a14:backgroundMark x1="39167" y1="76721" x2="39167" y2="76721"/>
                        <a14:backgroundMark x1="35333" y1="63968" x2="35333" y2="63968"/>
                        <a14:backgroundMark x1="36000" y1="60729" x2="36000" y2="60729"/>
                        <a14:backgroundMark x1="36000" y1="65789" x2="36000" y2="65789"/>
                        <a14:backgroundMark x1="36167" y1="71457" x2="36167" y2="71457"/>
                        <a14:backgroundMark x1="35750" y1="43927" x2="35750" y2="43927"/>
                        <a14:backgroundMark x1="36000" y1="45749" x2="36000" y2="45749"/>
                        <a14:backgroundMark x1="35667" y1="46356" x2="35667" y2="46356"/>
                        <a14:backgroundMark x1="39333" y1="74494" x2="39333" y2="74494"/>
                      </a14:backgroundRemoval>
                    </a14:imgEffect>
                  </a14:imgLayer>
                </a14:imgProps>
              </a:ext>
            </a:extLst>
          </a:blip>
          <a:srcRect l="35290" t="39562" r="56543" b="20085"/>
          <a:stretch/>
        </p:blipFill>
        <p:spPr>
          <a:xfrm>
            <a:off x="2124749" y="1553006"/>
            <a:ext cx="1038137" cy="2076706"/>
          </a:xfrm>
          <a:prstGeom prst="rect">
            <a:avLst/>
          </a:prstGeom>
        </p:spPr>
      </p:pic>
      <p:pic>
        <p:nvPicPr>
          <p:cNvPr id="22" name="козленок 5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474" b="81377" l="10917" r="20417">
                        <a14:foregroundMark x1="17417" y1="50000" x2="17417" y2="50000"/>
                        <a14:foregroundMark x1="17667" y1="49595" x2="17667" y2="49595"/>
                        <a14:foregroundMark x1="14333" y1="77530" x2="14333" y2="77530"/>
                        <a14:backgroundMark x1="15833" y1="77530" x2="15833" y2="7753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11272" t="38413" r="79852" b="18940"/>
          <a:stretch/>
        </p:blipFill>
        <p:spPr>
          <a:xfrm>
            <a:off x="510601" y="3440232"/>
            <a:ext cx="978148" cy="1934577"/>
          </a:xfrm>
          <a:prstGeom prst="rect">
            <a:avLst/>
          </a:prstGeom>
        </p:spPr>
      </p:pic>
      <p:pic>
        <p:nvPicPr>
          <p:cNvPr id="23" name="козленкок 1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9474" b="79555" l="85250" r="94917">
                        <a14:foregroundMark x1="92333" y1="76113" x2="92333" y2="76113"/>
                        <a14:backgroundMark x1="90167" y1="76113" x2="90167" y2="76113"/>
                      </a14:backgroundRemoval>
                    </a14:imgEffect>
                  </a14:imgLayer>
                </a14:imgProps>
              </a:ext>
            </a:extLst>
          </a:blip>
          <a:srcRect l="85624" t="38899" r="5648" b="20469"/>
          <a:stretch/>
        </p:blipFill>
        <p:spPr>
          <a:xfrm>
            <a:off x="2183262" y="3454265"/>
            <a:ext cx="902035" cy="1728899"/>
          </a:xfrm>
          <a:prstGeom prst="rect">
            <a:avLst/>
          </a:prstGeom>
        </p:spPr>
      </p:pic>
      <p:sp>
        <p:nvSpPr>
          <p:cNvPr id="3" name="корзинка"/>
          <p:cNvSpPr/>
          <p:nvPr/>
        </p:nvSpPr>
        <p:spPr>
          <a:xfrm>
            <a:off x="7182196" y="3717040"/>
            <a:ext cx="1546168" cy="1657769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657" y="3631448"/>
            <a:ext cx="1450112" cy="163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9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6 -4.07407E-6 L -0.25 -4.07407E-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  <a:hlinkHover r:id="rId2" action="ppaction://hlinksldjump"/>
          </p:cNvPr>
          <p:cNvSpPr/>
          <p:nvPr/>
        </p:nvSpPr>
        <p:spPr>
          <a:xfrm>
            <a:off x="196947" y="239151"/>
            <a:ext cx="801858" cy="746993"/>
          </a:xfrm>
          <a:prstGeom prst="actionButtonHome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3804" t="60888" r="3576" b="9400"/>
          <a:stretch/>
        </p:blipFill>
        <p:spPr>
          <a:xfrm flipH="1">
            <a:off x="5022443" y="2211101"/>
            <a:ext cx="4600211" cy="22674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6045" t="60022" r="49219" b="9400"/>
          <a:stretch/>
        </p:blipFill>
        <p:spPr>
          <a:xfrm>
            <a:off x="322478" y="2225568"/>
            <a:ext cx="4602628" cy="22243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6472" t="22048" r="60923" b="51399"/>
          <a:stretch/>
        </p:blipFill>
        <p:spPr>
          <a:xfrm>
            <a:off x="2651675" y="1440804"/>
            <a:ext cx="2508555" cy="37372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6045" t="60876" r="76466" b="9400"/>
          <a:stretch/>
        </p:blipFill>
        <p:spPr>
          <a:xfrm>
            <a:off x="32128" y="1440804"/>
            <a:ext cx="2771684" cy="33307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6045" t="60876" r="76466" b="9400"/>
          <a:stretch/>
        </p:blipFill>
        <p:spPr>
          <a:xfrm>
            <a:off x="7162782" y="1475011"/>
            <a:ext cx="2743218" cy="329649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26472" t="22048" r="60923" b="51399"/>
          <a:stretch/>
        </p:blipFill>
        <p:spPr>
          <a:xfrm>
            <a:off x="5455517" y="1452582"/>
            <a:ext cx="2500649" cy="3725458"/>
          </a:xfrm>
          <a:prstGeom prst="rect">
            <a:avLst/>
          </a:prstGeom>
        </p:spPr>
      </p:pic>
      <p:sp>
        <p:nvSpPr>
          <p:cNvPr id="10" name="Солнце 9"/>
          <p:cNvSpPr/>
          <p:nvPr/>
        </p:nvSpPr>
        <p:spPr>
          <a:xfrm>
            <a:off x="4565243" y="239151"/>
            <a:ext cx="914400" cy="91440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Солнце 10"/>
          <p:cNvSpPr/>
          <p:nvPr/>
        </p:nvSpPr>
        <p:spPr>
          <a:xfrm>
            <a:off x="2046832" y="5070272"/>
            <a:ext cx="914400" cy="91440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Солнце 11"/>
          <p:cNvSpPr/>
          <p:nvPr/>
        </p:nvSpPr>
        <p:spPr>
          <a:xfrm>
            <a:off x="7041766" y="4999730"/>
            <a:ext cx="914400" cy="91440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73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  <a:hlinkHover r:id="rId2" action="ppaction://hlinksldjump"/>
          </p:cNvPr>
          <p:cNvSpPr/>
          <p:nvPr/>
        </p:nvSpPr>
        <p:spPr>
          <a:xfrm>
            <a:off x="196947" y="239151"/>
            <a:ext cx="801858" cy="746993"/>
          </a:xfrm>
          <a:prstGeom prst="actionButtonHome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1012" y="0"/>
            <a:ext cx="6858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298" t="5005" r="21176"/>
          <a:stretch/>
        </p:blipFill>
        <p:spPr>
          <a:xfrm>
            <a:off x="196947" y="1313410"/>
            <a:ext cx="2144685" cy="2524574"/>
          </a:xfrm>
          <a:prstGeom prst="rect">
            <a:avLst/>
          </a:prstGeom>
        </p:spPr>
      </p:pic>
      <p:pic>
        <p:nvPicPr>
          <p:cNvPr id="6" name="Рисунок 5">
            <a:hlinkClick r:id="" action="ppaction://noaction">
              <a:snd r:embed="rId5" name="c7f6494bc5669c6686301c1b72563517.wav"/>
            </a:hlinkClick>
          </p:cNvPr>
          <p:cNvPicPr>
            <a:picLocks noChangeAspect="1"/>
          </p:cNvPicPr>
          <p:nvPr/>
        </p:nvPicPr>
        <p:blipFill rotWithShape="1">
          <a:blip r:embed="rId6"/>
          <a:srcRect l="8281" t="10324" r="7055" b="10171"/>
          <a:stretch/>
        </p:blipFill>
        <p:spPr>
          <a:xfrm>
            <a:off x="286152" y="4414632"/>
            <a:ext cx="1966274" cy="143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4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07" y="1107424"/>
            <a:ext cx="9525984" cy="5310002"/>
          </a:xfrm>
          <a:prstGeom prst="rect">
            <a:avLst/>
          </a:prstGeom>
        </p:spPr>
      </p:pic>
      <p:sp>
        <p:nvSpPr>
          <p:cNvPr id="8" name="ОВАЛ"/>
          <p:cNvSpPr/>
          <p:nvPr/>
        </p:nvSpPr>
        <p:spPr>
          <a:xfrm>
            <a:off x="5802282" y="2826327"/>
            <a:ext cx="3707477" cy="157941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995160" y="2491740"/>
            <a:ext cx="1485900" cy="2240280"/>
          </a:xfrm>
          <a:prstGeom prst="line">
            <a:avLst/>
          </a:prstGeom>
          <a:ln w="1270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Управляющая кнопка: домой 14">
            <a:hlinkClick r:id="rId4" action="ppaction://hlinksldjump" highlightClick="1"/>
            <a:hlinkHover r:id="rId4" action="ppaction://hlinksldjump"/>
          </p:cNvPr>
          <p:cNvSpPr/>
          <p:nvPr/>
        </p:nvSpPr>
        <p:spPr>
          <a:xfrm>
            <a:off x="196947" y="239151"/>
            <a:ext cx="801858" cy="746993"/>
          </a:xfrm>
          <a:prstGeom prst="actionButtonHome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hlinkClick r:id="" action="ppaction://noaction">
              <a:snd r:embed="rId5" name="волк задание 3.wav"/>
            </a:hlinkClick>
          </p:cNvPr>
          <p:cNvPicPr>
            <a:picLocks noChangeAspect="1"/>
          </p:cNvPicPr>
          <p:nvPr/>
        </p:nvPicPr>
        <p:blipFill rotWithShape="1">
          <a:blip r:embed="rId6"/>
          <a:srcRect l="8124" t="12705" r="10713" b="13054"/>
          <a:stretch/>
        </p:blipFill>
        <p:spPr>
          <a:xfrm>
            <a:off x="7367837" y="239151"/>
            <a:ext cx="2226445" cy="152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2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3" action="ppaction://hlinksldjump" highlightClick="1"/>
            <a:hlinkHover r:id="rId3" action="ppaction://hlinksldjump"/>
          </p:cNvPr>
          <p:cNvSpPr/>
          <p:nvPr/>
        </p:nvSpPr>
        <p:spPr>
          <a:xfrm>
            <a:off x="196947" y="239151"/>
            <a:ext cx="801858" cy="746993"/>
          </a:xfrm>
          <a:prstGeom prst="actionButtonHome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448" l="978" r="98778">
                        <a14:backgroundMark x1="43765" y1="1392" x2="43765" y2="1392"/>
                        <a14:backgroundMark x1="45721" y1="1160" x2="45721" y2="1160"/>
                        <a14:backgroundMark x1="46699" y1="1160" x2="46699" y2="1160"/>
                        <a14:backgroundMark x1="47677" y1="928" x2="47677" y2="928"/>
                        <a14:backgroundMark x1="48166" y1="696" x2="48900" y2="696"/>
                        <a14:backgroundMark x1="41809" y1="2088" x2="41809" y2="2088"/>
                        <a14:backgroundMark x1="41320" y1="2088" x2="40587" y2="2088"/>
                        <a14:backgroundMark x1="38142" y1="1856" x2="38142" y2="18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5135" y="0"/>
            <a:ext cx="6479028" cy="6827533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345873" y="1538894"/>
            <a:ext cx="16625" cy="1629295"/>
          </a:xfrm>
          <a:prstGeom prst="line">
            <a:avLst/>
          </a:prstGeom>
          <a:ln w="1270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600199" y="3168189"/>
            <a:ext cx="1762299" cy="0"/>
          </a:xfrm>
          <a:prstGeom prst="line">
            <a:avLst/>
          </a:prstGeom>
          <a:ln w="1270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632965" y="3241963"/>
            <a:ext cx="49876" cy="2892829"/>
          </a:xfrm>
          <a:prstGeom prst="line">
            <a:avLst/>
          </a:prstGeom>
          <a:ln w="1301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57903" y="6134792"/>
            <a:ext cx="1729048" cy="0"/>
          </a:xfrm>
          <a:prstGeom prst="line">
            <a:avLst/>
          </a:prstGeom>
          <a:ln w="1270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345873" y="4505497"/>
            <a:ext cx="0" cy="1629295"/>
          </a:xfrm>
          <a:prstGeom prst="line">
            <a:avLst/>
          </a:prstGeom>
          <a:ln w="1270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362498" y="4588625"/>
            <a:ext cx="1330036" cy="0"/>
          </a:xfrm>
          <a:prstGeom prst="line">
            <a:avLst/>
          </a:prstGeom>
          <a:ln w="1270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692534" y="4621876"/>
            <a:ext cx="0" cy="1629295"/>
          </a:xfrm>
          <a:prstGeom prst="line">
            <a:avLst/>
          </a:prstGeom>
          <a:ln w="1270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692534" y="6251171"/>
            <a:ext cx="1363287" cy="0"/>
          </a:xfrm>
          <a:prstGeom prst="line">
            <a:avLst/>
          </a:prstGeom>
          <a:ln w="1270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" name="Рисунок 3">
            <a:hlinkClick r:id="" action="ppaction://noaction">
              <a:snd r:embed="rId6" name="fb6935a0943726967bcc579ae0270655.wav"/>
            </a:hlinkClick>
          </p:cNvPr>
          <p:cNvPicPr>
            <a:picLocks noChangeAspect="1"/>
          </p:cNvPicPr>
          <p:nvPr/>
        </p:nvPicPr>
        <p:blipFill rotWithShape="1">
          <a:blip r:embed="rId7"/>
          <a:srcRect l="13651" t="17696" r="12712" b="15879"/>
          <a:stretch/>
        </p:blipFill>
        <p:spPr>
          <a:xfrm>
            <a:off x="7449176" y="221373"/>
            <a:ext cx="2260819" cy="152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2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/>
            <a:hlinkHover r:id="rId2" action="ppaction://hlinksldjump"/>
          </p:cNvPr>
          <p:cNvSpPr/>
          <p:nvPr/>
        </p:nvSpPr>
        <p:spPr>
          <a:xfrm>
            <a:off x="196947" y="239151"/>
            <a:ext cx="801858" cy="746993"/>
          </a:xfrm>
          <a:prstGeom prst="actionButtonHome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394" y="239151"/>
            <a:ext cx="6673962" cy="603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1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3" action="ppaction://hlinksldjump" highlightClick="1"/>
            <a:hlinkHover r:id="rId3" action="ppaction://hlinksldjump"/>
          </p:cNvPr>
          <p:cNvSpPr/>
          <p:nvPr/>
        </p:nvSpPr>
        <p:spPr>
          <a:xfrm>
            <a:off x="113179" y="103652"/>
            <a:ext cx="801858" cy="746993"/>
          </a:xfrm>
          <a:prstGeom prst="actionButtonHome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582" t="2946" r="1987" b="1459"/>
          <a:stretch/>
        </p:blipFill>
        <p:spPr>
          <a:xfrm>
            <a:off x="1198517" y="1106041"/>
            <a:ext cx="8030096" cy="5303520"/>
          </a:xfrm>
          <a:prstGeom prst="rect">
            <a:avLst/>
          </a:prstGeom>
          <a:ln>
            <a:noFill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6284422" y="1335279"/>
            <a:ext cx="1113905" cy="1524300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/>
          <p:cNvSpPr/>
          <p:nvPr/>
        </p:nvSpPr>
        <p:spPr>
          <a:xfrm>
            <a:off x="1640144" y="461279"/>
            <a:ext cx="729620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3211651" y="476665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Солнце 11"/>
          <p:cNvSpPr/>
          <p:nvPr/>
        </p:nvSpPr>
        <p:spPr>
          <a:xfrm>
            <a:off x="915037" y="2809703"/>
            <a:ext cx="725107" cy="746422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Солнце 14"/>
          <p:cNvSpPr/>
          <p:nvPr/>
        </p:nvSpPr>
        <p:spPr>
          <a:xfrm>
            <a:off x="4725290" y="477148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с1"/>
          <p:cNvSpPr/>
          <p:nvPr/>
        </p:nvSpPr>
        <p:spPr>
          <a:xfrm>
            <a:off x="6382638" y="461279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Солнце 16"/>
          <p:cNvSpPr/>
          <p:nvPr/>
        </p:nvSpPr>
        <p:spPr>
          <a:xfrm>
            <a:off x="8039987" y="518553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Солнце 18"/>
          <p:cNvSpPr/>
          <p:nvPr/>
        </p:nvSpPr>
        <p:spPr>
          <a:xfrm>
            <a:off x="6549337" y="2827765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Солнце 19"/>
          <p:cNvSpPr/>
          <p:nvPr/>
        </p:nvSpPr>
        <p:spPr>
          <a:xfrm>
            <a:off x="2255915" y="4940532"/>
            <a:ext cx="725107" cy="746422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" name="Солнце 22"/>
          <p:cNvSpPr/>
          <p:nvPr/>
        </p:nvSpPr>
        <p:spPr>
          <a:xfrm>
            <a:off x="6834261" y="5006748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238369" y="2762416"/>
            <a:ext cx="1632889" cy="180958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олнце 23"/>
          <p:cNvSpPr/>
          <p:nvPr/>
        </p:nvSpPr>
        <p:spPr>
          <a:xfrm>
            <a:off x="8375862" y="4938524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059383" y="1132542"/>
            <a:ext cx="1161705" cy="155705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лнце 17"/>
          <p:cNvSpPr/>
          <p:nvPr/>
        </p:nvSpPr>
        <p:spPr>
          <a:xfrm>
            <a:off x="4541814" y="2827765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с2"/>
          <p:cNvSpPr/>
          <p:nvPr/>
        </p:nvSpPr>
        <p:spPr>
          <a:xfrm>
            <a:off x="2618469" y="2761835"/>
            <a:ext cx="714894" cy="67992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136263" y="4647722"/>
            <a:ext cx="1632889" cy="180958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олнце 20"/>
          <p:cNvSpPr/>
          <p:nvPr/>
        </p:nvSpPr>
        <p:spPr>
          <a:xfrm>
            <a:off x="3894813" y="4940818"/>
            <a:ext cx="714894" cy="67992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с3"/>
          <p:cNvSpPr/>
          <p:nvPr/>
        </p:nvSpPr>
        <p:spPr>
          <a:xfrm>
            <a:off x="5387632" y="4938524"/>
            <a:ext cx="671751" cy="613990"/>
          </a:xfrm>
          <a:prstGeom prst="su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hlinkClick r:id="" action="ppaction://noaction">
              <a:snd r:embed="rId5" name="cdcdb8290f322fdb0e68cf601b9cbe2b.wav"/>
            </a:hlinkClick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2" t="14357" r="17711" b="8482"/>
          <a:stretch/>
        </p:blipFill>
        <p:spPr>
          <a:xfrm>
            <a:off x="132212" y="5686954"/>
            <a:ext cx="1335319" cy="90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5" grpId="0" animBg="1"/>
      <p:bldP spid="2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3093"/>
            <a:ext cx="9906000" cy="6997816"/>
          </a:xfrm>
          <a:prstGeom prst="rect">
            <a:avLst/>
          </a:prstGeom>
        </p:spPr>
      </p:pic>
      <p:sp>
        <p:nvSpPr>
          <p:cNvPr id="2" name="Солнце 1"/>
          <p:cNvSpPr/>
          <p:nvPr/>
        </p:nvSpPr>
        <p:spPr>
          <a:xfrm>
            <a:off x="3982858" y="3425815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Солнце 9"/>
          <p:cNvSpPr/>
          <p:nvPr/>
        </p:nvSpPr>
        <p:spPr>
          <a:xfrm>
            <a:off x="4022281" y="2373551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Солнце 10"/>
          <p:cNvSpPr/>
          <p:nvPr/>
        </p:nvSpPr>
        <p:spPr>
          <a:xfrm>
            <a:off x="4022281" y="1321287"/>
            <a:ext cx="712124" cy="705303"/>
          </a:xfrm>
          <a:prstGeom prst="sun">
            <a:avLst>
              <a:gd name="adj" fmla="val 2733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Солнце 11"/>
          <p:cNvSpPr/>
          <p:nvPr/>
        </p:nvSpPr>
        <p:spPr>
          <a:xfrm>
            <a:off x="450963" y="1309261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Солнце 12"/>
          <p:cNvSpPr/>
          <p:nvPr/>
        </p:nvSpPr>
        <p:spPr>
          <a:xfrm>
            <a:off x="1660465" y="1309261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Солнце 13"/>
          <p:cNvSpPr/>
          <p:nvPr/>
        </p:nvSpPr>
        <p:spPr>
          <a:xfrm>
            <a:off x="2918227" y="1309261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Солнце 14"/>
          <p:cNvSpPr/>
          <p:nvPr/>
        </p:nvSpPr>
        <p:spPr>
          <a:xfrm>
            <a:off x="431799" y="2269702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Солнце 15"/>
          <p:cNvSpPr/>
          <p:nvPr/>
        </p:nvSpPr>
        <p:spPr>
          <a:xfrm>
            <a:off x="1681937" y="2288968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Солнце 16"/>
          <p:cNvSpPr/>
          <p:nvPr/>
        </p:nvSpPr>
        <p:spPr>
          <a:xfrm>
            <a:off x="2935315" y="2344536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524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Солнце 19"/>
          <p:cNvSpPr/>
          <p:nvPr/>
        </p:nvSpPr>
        <p:spPr>
          <a:xfrm>
            <a:off x="476658" y="3282987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" name="Солнце 20"/>
          <p:cNvSpPr/>
          <p:nvPr/>
        </p:nvSpPr>
        <p:spPr>
          <a:xfrm>
            <a:off x="1703665" y="3356523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Солнце 21"/>
          <p:cNvSpPr/>
          <p:nvPr/>
        </p:nvSpPr>
        <p:spPr>
          <a:xfrm>
            <a:off x="2951598" y="3356523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3" name="Солнце 22"/>
          <p:cNvSpPr/>
          <p:nvPr/>
        </p:nvSpPr>
        <p:spPr>
          <a:xfrm>
            <a:off x="484340" y="4133950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" name="Солнце 23"/>
          <p:cNvSpPr/>
          <p:nvPr/>
        </p:nvSpPr>
        <p:spPr>
          <a:xfrm>
            <a:off x="1727554" y="4214227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5" name="Солнце 24"/>
          <p:cNvSpPr/>
          <p:nvPr/>
        </p:nvSpPr>
        <p:spPr>
          <a:xfrm>
            <a:off x="2970768" y="4206188"/>
            <a:ext cx="712124" cy="705303"/>
          </a:xfrm>
          <a:prstGeom prst="su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" name="Солнце 27"/>
          <p:cNvSpPr/>
          <p:nvPr/>
        </p:nvSpPr>
        <p:spPr>
          <a:xfrm>
            <a:off x="5106988" y="1337018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" name="Солнце 28"/>
          <p:cNvSpPr/>
          <p:nvPr/>
        </p:nvSpPr>
        <p:spPr>
          <a:xfrm>
            <a:off x="5165278" y="2364215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0" name="Солнце 29"/>
          <p:cNvSpPr/>
          <p:nvPr/>
        </p:nvSpPr>
        <p:spPr>
          <a:xfrm>
            <a:off x="5206902" y="3500885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1" name="Солнце 30"/>
          <p:cNvSpPr/>
          <p:nvPr/>
        </p:nvSpPr>
        <p:spPr>
          <a:xfrm>
            <a:off x="6175174" y="1340535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2" name="Солнце 31"/>
          <p:cNvSpPr/>
          <p:nvPr/>
        </p:nvSpPr>
        <p:spPr>
          <a:xfrm>
            <a:off x="7479792" y="1340535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3" name="Солнце 32"/>
          <p:cNvSpPr/>
          <p:nvPr/>
        </p:nvSpPr>
        <p:spPr>
          <a:xfrm>
            <a:off x="8672161" y="1337018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4" name="Солнце 33"/>
          <p:cNvSpPr/>
          <p:nvPr/>
        </p:nvSpPr>
        <p:spPr>
          <a:xfrm>
            <a:off x="6175174" y="2385262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5" name="Солнце 34"/>
          <p:cNvSpPr/>
          <p:nvPr/>
        </p:nvSpPr>
        <p:spPr>
          <a:xfrm>
            <a:off x="7447568" y="2409966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6" name="Солнце 35"/>
          <p:cNvSpPr/>
          <p:nvPr/>
        </p:nvSpPr>
        <p:spPr>
          <a:xfrm>
            <a:off x="8591491" y="2409966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7" name="Солнце 36"/>
          <p:cNvSpPr/>
          <p:nvPr/>
        </p:nvSpPr>
        <p:spPr>
          <a:xfrm>
            <a:off x="6230462" y="3425815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8" name="Солнце 37"/>
          <p:cNvSpPr/>
          <p:nvPr/>
        </p:nvSpPr>
        <p:spPr>
          <a:xfrm>
            <a:off x="7506494" y="3388772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9" name="Солнце 38"/>
          <p:cNvSpPr/>
          <p:nvPr/>
        </p:nvSpPr>
        <p:spPr>
          <a:xfrm>
            <a:off x="8683032" y="3388772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0" name="Солнце 39"/>
          <p:cNvSpPr/>
          <p:nvPr/>
        </p:nvSpPr>
        <p:spPr>
          <a:xfrm>
            <a:off x="6297598" y="4283519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1" name="Солнце 40"/>
          <p:cNvSpPr/>
          <p:nvPr/>
        </p:nvSpPr>
        <p:spPr>
          <a:xfrm>
            <a:off x="7540812" y="4283518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2" name="Солнце 41"/>
          <p:cNvSpPr/>
          <p:nvPr/>
        </p:nvSpPr>
        <p:spPr>
          <a:xfrm>
            <a:off x="8672161" y="4283518"/>
            <a:ext cx="712124" cy="705303"/>
          </a:xfrm>
          <a:prstGeom prst="sun">
            <a:avLst>
              <a:gd name="adj" fmla="val 27335"/>
            </a:avLst>
          </a:prstGeom>
          <a:solidFill>
            <a:srgbClr val="FDD0C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3" name="Управляющая кнопка: домой 42">
            <a:hlinkClick r:id="rId4" action="ppaction://hlinksldjump" highlightClick="1"/>
            <a:hlinkHover r:id="rId4" action="ppaction://hlinksldjump"/>
          </p:cNvPr>
          <p:cNvSpPr/>
          <p:nvPr/>
        </p:nvSpPr>
        <p:spPr>
          <a:xfrm>
            <a:off x="4424527" y="227333"/>
            <a:ext cx="801858" cy="746993"/>
          </a:xfrm>
          <a:prstGeom prst="actionButtonHome">
            <a:avLst/>
          </a:prstGeom>
          <a:solidFill>
            <a:srgbClr val="C00000"/>
          </a:solidFill>
          <a:ln>
            <a:solidFill>
              <a:srgbClr val="FFFF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 1"/>
          <p:cNvSpPr/>
          <p:nvPr/>
        </p:nvSpPr>
        <p:spPr>
          <a:xfrm>
            <a:off x="27140" y="4894334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 2"/>
          <p:cNvSpPr/>
          <p:nvPr/>
        </p:nvSpPr>
        <p:spPr>
          <a:xfrm>
            <a:off x="1681937" y="4912420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 3"/>
          <p:cNvSpPr/>
          <p:nvPr/>
        </p:nvSpPr>
        <p:spPr>
          <a:xfrm>
            <a:off x="3316971" y="4889364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 4"/>
          <p:cNvSpPr/>
          <p:nvPr/>
        </p:nvSpPr>
        <p:spPr>
          <a:xfrm>
            <a:off x="5054384" y="4851029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 5"/>
          <p:cNvSpPr/>
          <p:nvPr/>
        </p:nvSpPr>
        <p:spPr>
          <a:xfrm>
            <a:off x="6650687" y="4921010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 6"/>
          <p:cNvSpPr/>
          <p:nvPr/>
        </p:nvSpPr>
        <p:spPr>
          <a:xfrm>
            <a:off x="8316788" y="4971916"/>
            <a:ext cx="914400" cy="9144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810" y="112639"/>
            <a:ext cx="1206738" cy="835434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рси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3263" y="94732"/>
            <a:ext cx="1233406" cy="85389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6" name="рси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8778" y="107452"/>
            <a:ext cx="1183504" cy="819349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рис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3050" y="94732"/>
            <a:ext cx="1220250" cy="84478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8" name="рис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7443" y="94732"/>
            <a:ext cx="1220250" cy="84478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рис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11836" y="107452"/>
            <a:ext cx="1231808" cy="85279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78330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646</TotalTime>
  <Words>33</Words>
  <Application>Microsoft Office PowerPoint</Application>
  <PresentationFormat>Лист A4 (210x297 мм)</PresentationFormat>
  <Paragraphs>30</Paragraphs>
  <Slides>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Gigabyte</dc:creator>
  <cp:lastModifiedBy>Gigabyte</cp:lastModifiedBy>
  <cp:revision>44</cp:revision>
  <dcterms:created xsi:type="dcterms:W3CDTF">2024-11-08T06:24:31Z</dcterms:created>
  <dcterms:modified xsi:type="dcterms:W3CDTF">2024-11-15T08:44:19Z</dcterms:modified>
</cp:coreProperties>
</file>