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82" r:id="rId3"/>
    <p:sldId id="275" r:id="rId4"/>
    <p:sldId id="281" r:id="rId5"/>
    <p:sldId id="280" r:id="rId6"/>
    <p:sldId id="277" r:id="rId7"/>
    <p:sldId id="268" r:id="rId8"/>
    <p:sldId id="285" r:id="rId9"/>
    <p:sldId id="28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3EC58C1-77BA-4680-A70A-62863EBDD03E}">
          <p14:sldIdLst>
            <p14:sldId id="256"/>
            <p14:sldId id="282"/>
          </p14:sldIdLst>
        </p14:section>
        <p14:section name="Раздел без заголовка" id="{5BCC9E6F-48C0-48F5-9FB1-B623391252FD}">
          <p14:sldIdLst>
            <p14:sldId id="275"/>
            <p14:sldId id="281"/>
            <p14:sldId id="280"/>
            <p14:sldId id="277"/>
            <p14:sldId id="268"/>
            <p14:sldId id="285"/>
            <p14:sldId id="284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Виктор" initials="В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29" autoAdjust="0"/>
    <p:restoredTop sz="94660"/>
  </p:normalViewPr>
  <p:slideViewPr>
    <p:cSldViewPr>
      <p:cViewPr varScale="1">
        <p:scale>
          <a:sx n="112" d="100"/>
          <a:sy n="112" d="100"/>
        </p:scale>
        <p:origin x="-16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5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8EA0A-40FF-4814-BAB9-623E9E3D3EB0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EFC601-2F6A-4E59-8CA0-E8F364B798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413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EFC601-2F6A-4E59-8CA0-E8F364B7988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EFC601-2F6A-4E59-8CA0-E8F364B7988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EFC601-2F6A-4E59-8CA0-E8F364B7988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2;&#1080;&#1082;&#1090;&#1086;&#1088;\Desktop\&#1082;&#1072;&#1088;&#1090;&#1080;&#1085;&#1082;&#1080;%20&#1074;&#1091;&#1083;&#1082;&#1072;&#1085;\&#1055;&#1088;&#1086;&#1088;&#1099;&#1074;%20&#1074;&#1091;&#1083;&#1082;&#1072;&#1085;&#1072;%20&#1058;&#1086;&#1083;&#1073;&#1072;&#1095;&#1080;&#1082;%20&#1050;&#1072;&#1084;&#1095;&#1072;&#1090;&#1082;&#1072;%20&#1040;&#1074;&#1075;&#1091;&#1089;&#1090;%202013%20&#1057;&#1098;&#1105;&#1084;&#1082;&#1080;%20&#1056;&#1091;&#1076;&#1072;&#1096;&#1077;&#1074;&#1089;&#1082;&#1086;&#1075;&#1086;%20&#1045;&#1074;&#1075;&#1077;&#1085;&#1080;&#1103;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Виктор\Desktop\картинки вулкан\5 мадагаска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Вулкан строение схе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b" anchorCtr="1">
            <a:normAutofit fontScale="90000"/>
          </a:bodyPr>
          <a:lstStyle/>
          <a:p>
            <a:r>
              <a:rPr lang="ru-RU" sz="1400" b="1" i="1" dirty="0" smtClean="0">
                <a:solidFill>
                  <a:srgbClr val="FF0000"/>
                </a:solidFill>
              </a:rPr>
              <a:t>«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 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свете бог по имени Вулкан. И нравилось ему кузнечное дело: стоять у наковальни, бить тяжелым молотом по железу, раздувать огонь в горне. Построил он себе кузницу внутри высоченной горы. 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Вулкан работал молотом, гора дрожала от верхушки до основания, а грохот и гул разносились далеко вокруг. Из отверстия на вершине горы с оглушительным ревом летели раскаленные камни, огонь и пепел. “Вулкан работает”, – со страхом говорили люди, и уходили жить подальше от этого места. С тех пор, люди, все огнедышащие горы стали называть вулканами."</a:t>
            </a:r>
          </a:p>
        </p:txBody>
      </p:sp>
      <p:pic>
        <p:nvPicPr>
          <p:cNvPr id="1026" name="Picture 2" descr="C:\Users\Виктор\Desktop\бог огня вулкан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 bwMode="auto">
          <a:xfrm>
            <a:off x="827584" y="1412776"/>
            <a:ext cx="7416823" cy="544522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166843"/>
            <a:ext cx="8856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" name="muzyka-dlya-moej-dushi-vulkany-prosnulis_(get-tune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99592" y="59157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9890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85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Виктор\Desktop\бог огня вулка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Записанный звук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251520" y="5805264"/>
            <a:ext cx="79208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Виктор\Desktop\бог огня вулкан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4221089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Стоит Гора Старушка</a:t>
            </a:r>
            <a:b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 Небес Макушка </a:t>
            </a:r>
            <a:b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Ее Ветер Обдувает, </a:t>
            </a:r>
            <a:b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Ее Дождик Поливает, </a:t>
            </a:r>
            <a:b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Стоит Гора, Страдает, Горящую Лаву Теряет </a:t>
            </a:r>
            <a:b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Каждый День, И Каждую Ночь  .</a:t>
            </a:r>
          </a:p>
          <a:p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Катятся Лава. И Камешки Прочь.</a:t>
            </a:r>
            <a:endParaRPr lang="ru-RU" sz="2400" i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орыв вулкана Толбачик Камчатка Август 2013 Съёмки Рудашевского Евгения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Рисунок 6"/>
          <p:cNvSpPr>
            <a:spLocks noGrp="1"/>
          </p:cNvSpPr>
          <p:nvPr>
            <p:ph type="pic" idx="1"/>
          </p:nvPr>
        </p:nvSpPr>
        <p:spPr/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Виктор\Desktop\36294925jpeg_preview_sourc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" name="~PP3970.WAV">
            <a:hlinkClick r:id="" action="ppaction://media"/>
          </p:cNvPr>
          <p:cNvPicPr>
            <a:picLocks noRot="1" noChangeAspect="1"/>
          </p:cNvPicPr>
          <p:nvPr>
            <a:wavAudioFile r:embed="rId2" name="~PP3970.WAV"/>
          </p:nvPr>
        </p:nvPicPr>
        <p:blipFill>
          <a:blip r:embed="rId7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8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69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1397000"/>
          <a:ext cx="6096000" cy="7416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-666328"/>
          <a:ext cx="9144000" cy="752432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059832"/>
                <a:gridCol w="3036168"/>
                <a:gridCol w="3048000"/>
              </a:tblGrid>
              <a:tr h="421532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30899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C:\Users\Виктор\Desktop\лож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45024"/>
            <a:ext cx="2987824" cy="3212976"/>
          </a:xfrm>
          <a:prstGeom prst="rect">
            <a:avLst/>
          </a:prstGeom>
          <a:noFill/>
        </p:spPr>
      </p:pic>
      <p:pic>
        <p:nvPicPr>
          <p:cNvPr id="1027" name="Picture 3" descr="C:\Users\Виктор\Desktop\ро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987824" cy="3140968"/>
          </a:xfrm>
          <a:prstGeom prst="rect">
            <a:avLst/>
          </a:prstGeom>
          <a:noFill/>
        </p:spPr>
      </p:pic>
      <p:pic>
        <p:nvPicPr>
          <p:cNvPr id="1028" name="Picture 4" descr="C:\Users\Виктор\Desktop\глаз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0"/>
            <a:ext cx="2987824" cy="3140968"/>
          </a:xfrm>
          <a:prstGeom prst="rect">
            <a:avLst/>
          </a:prstGeom>
          <a:noFill/>
        </p:spPr>
      </p:pic>
      <p:pic>
        <p:nvPicPr>
          <p:cNvPr id="1029" name="Picture 5" descr="C:\Users\Виктор\Desktop\рук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0"/>
            <a:ext cx="2915816" cy="3140968"/>
          </a:xfrm>
          <a:prstGeom prst="rect">
            <a:avLst/>
          </a:prstGeom>
          <a:noFill/>
        </p:spPr>
      </p:pic>
      <p:pic>
        <p:nvPicPr>
          <p:cNvPr id="1030" name="Picture 6" descr="C:\Users\Виктор\Desktop\едкое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3657600"/>
            <a:ext cx="2880320" cy="3200400"/>
          </a:xfrm>
          <a:prstGeom prst="rect">
            <a:avLst/>
          </a:prstGeom>
          <a:noFill/>
        </p:spPr>
      </p:pic>
      <p:pic>
        <p:nvPicPr>
          <p:cNvPr id="1031" name="Picture 7" descr="C:\Users\Виктор\Desktop\яд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3645024"/>
            <a:ext cx="2915816" cy="321297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 flipH="1">
            <a:off x="6804249" y="3645024"/>
            <a:ext cx="15121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   Яд   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-1"/>
          <a:ext cx="9144000" cy="68580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2286000">
                <a:tc>
                  <a:txBody>
                    <a:bodyPr/>
                    <a:lstStyle/>
                    <a:p>
                      <a:endParaRPr lang="ru-RU" sz="44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ru-RU" sz="4400" dirty="0" smtClean="0">
                          <a:solidFill>
                            <a:srgbClr val="FF0000"/>
                          </a:solidFill>
                        </a:rPr>
                        <a:t>   Сода</a:t>
                      </a:r>
                      <a:endParaRPr lang="ru-RU" sz="4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ru-RU" sz="4000" dirty="0" smtClean="0">
                          <a:solidFill>
                            <a:srgbClr val="FF0000"/>
                          </a:solidFill>
                        </a:rPr>
                        <a:t>Красная</a:t>
                      </a:r>
                      <a:r>
                        <a:rPr lang="ru-RU" sz="4000" baseline="0" dirty="0" smtClean="0">
                          <a:solidFill>
                            <a:srgbClr val="FF0000"/>
                          </a:solidFill>
                        </a:rPr>
                        <a:t> краска</a:t>
                      </a:r>
                      <a:endParaRPr lang="ru-RU" sz="4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</a:rPr>
                        <a:t>Жидкое моющее средство</a:t>
                      </a:r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ru-RU" sz="4400" dirty="0" smtClean="0">
                          <a:solidFill>
                            <a:srgbClr val="FF0000"/>
                          </a:solidFill>
                        </a:rPr>
                        <a:t>  Уксус</a:t>
                      </a:r>
                      <a:endParaRPr lang="ru-RU" sz="4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286000">
                <a:tc>
                  <a:txBody>
                    <a:bodyPr/>
                    <a:lstStyle/>
                    <a:p>
                      <a:r>
                        <a:rPr lang="ru-RU" sz="8800" dirty="0" smtClean="0">
                          <a:latin typeface="Times New Roman" pitchFamily="18" charset="0"/>
                          <a:cs typeface="Times New Roman" pitchFamily="18" charset="0"/>
                        </a:rPr>
                        <a:t>  4</a:t>
                      </a:r>
                      <a:endParaRPr lang="ru-RU" sz="8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dirty="0" smtClean="0"/>
                        <a:t>  </a:t>
                      </a:r>
                      <a:r>
                        <a:rPr lang="ru-RU" sz="88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8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dirty="0" smtClean="0"/>
                        <a:t>  </a:t>
                      </a:r>
                      <a:r>
                        <a:rPr lang="ru-RU" sz="88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8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dirty="0" smtClean="0"/>
                        <a:t>  </a:t>
                      </a:r>
                      <a:r>
                        <a:rPr lang="ru-RU" sz="88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8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286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C:\Users\Виктор\Desktop\лож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81128"/>
            <a:ext cx="2195736" cy="2276872"/>
          </a:xfrm>
          <a:prstGeom prst="rect">
            <a:avLst/>
          </a:prstGeom>
          <a:noFill/>
        </p:spPr>
      </p:pic>
      <p:pic>
        <p:nvPicPr>
          <p:cNvPr id="1027" name="Picture 3" descr="C:\Users\Виктор\Desktop\лож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4581128"/>
            <a:ext cx="2088232" cy="2276872"/>
          </a:xfrm>
          <a:prstGeom prst="rect">
            <a:avLst/>
          </a:prstGeom>
          <a:noFill/>
        </p:spPr>
      </p:pic>
      <p:pic>
        <p:nvPicPr>
          <p:cNvPr id="1028" name="Picture 4" descr="C:\Users\Виктор\Desktop\лож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581128"/>
            <a:ext cx="2160240" cy="2276872"/>
          </a:xfrm>
          <a:prstGeom prst="rect">
            <a:avLst/>
          </a:prstGeom>
          <a:noFill/>
        </p:spPr>
      </p:pic>
      <p:pic>
        <p:nvPicPr>
          <p:cNvPr id="1029" name="Picture 5" descr="C:\Users\Виктор\Desktop\лож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4581128"/>
            <a:ext cx="2195736" cy="2276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132</Words>
  <Application>Microsoft Office PowerPoint</Application>
  <PresentationFormat>Экран (4:3)</PresentationFormat>
  <Paragraphs>21</Paragraphs>
  <Slides>9</Slides>
  <Notes>3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«Жил на свете бог по имени Вулкан. И нравилось ему кузнечное дело: стоять у наковальни, бить тяжелым молотом по железу, раздувать огонь в горне. Построил он себе кузницу внутри высоченной горы. Когда Вулкан работал молотом, гора дрожала от верхушки до основания, а грохот и гул разносились далеко вокруг. Из отверстия на вершине горы с оглушительным ревом летели раскаленные камни, огонь и пепел. “Вулкан работает”, – со страхом говорили люди, и уходили жить подальше от этого места. С тех пор, люди, все огнедышащие горы стали называть вулканами."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</dc:creator>
  <cp:lastModifiedBy>RePack by Diakov</cp:lastModifiedBy>
  <cp:revision>29</cp:revision>
  <dcterms:created xsi:type="dcterms:W3CDTF">2015-04-16T09:25:09Z</dcterms:created>
  <dcterms:modified xsi:type="dcterms:W3CDTF">2015-05-31T15:47:03Z</dcterms:modified>
</cp:coreProperties>
</file>