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_rels/slideMaster3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_rels/presentation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26.xml.rels" ContentType="application/vnd.openxmlformats-package.relationships+xml"/>
  <Override PartName="/ppt/slideLayouts/slideLayout2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7.xml" ContentType="application/vnd.openxmlformats-officedocument.presentationml.slideLayout+xml"/>
  <Override PartName="/ppt/media/image23.png" ContentType="image/png"/>
  <Override PartName="/ppt/media/image28.png" ContentType="image/png"/>
  <Override PartName="/ppt/media/image5.png" ContentType="image/png"/>
  <Override PartName="/ppt/media/image30.png" ContentType="image/png"/>
  <Override PartName="/ppt/media/image10.png" ContentType="image/png"/>
  <Override PartName="/ppt/media/image27.jpeg" ContentType="image/jpeg"/>
  <Override PartName="/ppt/media/image29.png" ContentType="image/png"/>
  <Override PartName="/ppt/media/image6.png" ContentType="image/png"/>
  <Override PartName="/ppt/media/image11.png" ContentType="image/png"/>
  <Override PartName="/ppt/media/image7.png" ContentType="image/png"/>
  <Override PartName="/ppt/media/image12.png" ContentType="image/png"/>
  <Override PartName="/ppt/media/image8.png" ContentType="image/png"/>
  <Override PartName="/ppt/media/image13.png" ContentType="image/png"/>
  <Override PartName="/ppt/media/image9.png" ContentType="image/png"/>
  <Override PartName="/ppt/media/image4.png" ContentType="image/png"/>
  <Override PartName="/ppt/media/image3.png" ContentType="image/png"/>
  <Override PartName="/ppt/media/image26.png" ContentType="image/png"/>
  <Override PartName="/ppt/media/image2.png" ContentType="image/png"/>
  <Override PartName="/ppt/media/image25.png" ContentType="image/png"/>
  <Override PartName="/ppt/media/image1.png" ContentType="image/png"/>
  <Override PartName="/ppt/media/image24.png" ContentType="image/png"/>
  <Override PartName="/ppt/media/image14.png" ContentType="image/png"/>
  <Override PartName="/ppt/media/image15.png" ContentType="image/png"/>
  <Override PartName="/ppt/media/image16.png" ContentType="image/png"/>
  <Override PartName="/ppt/media/image17.png" ContentType="image/png"/>
  <Override PartName="/ppt/media/image18.png" ContentType="image/png"/>
  <Override PartName="/ppt/media/image20.png" ContentType="image/png"/>
  <Override PartName="/ppt/media/image19.png" ContentType="image/png"/>
  <Override PartName="/ppt/media/image21.png" ContentType="image/png"/>
  <Override PartName="/ppt/media/image22.png" ContentType="image/png"/>
  <Override PartName="/ppt/presProps.xml" ContentType="application/vnd.openxmlformats-officedocument.presentationml.presProps+xml"/>
  <Override PartName="/ppt/slides/_rels/slide13.xml.rels" ContentType="application/vnd.openxmlformats-package.relationships+xml"/>
  <Override PartName="/ppt/slides/_rels/slide12.xml.rels" ContentType="application/vnd.openxmlformats-package.relationships+xml"/>
  <Override PartName="/ppt/slides/_rels/slide11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8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3.xml.rels" ContentType="application/vnd.openxmlformats-package.relationships+xml"/>
  <Override PartName="/ppt/slides/_rels/slide5.xml.rels" ContentType="application/vnd.openxmlformats-package.relationships+xml"/>
  <Override PartName="/ppt/slides/_rels/slide2.xml.rels" ContentType="application/vnd.openxmlformats-package.relationships+xml"/>
  <Override PartName="/ppt/slides/_rels/slide4.xml.rels" ContentType="application/vnd.openxmlformats-package.relationships+xml"/>
  <Override PartName="/ppt/slides/_rels/slide1.xml.rels" ContentType="application/vnd.openxmlformats-package.relationships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</p:sldIdLst>
  <p:sldSz cx="10080625" cy="567055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7D716745-975D-4CCA-B7C1-82736C2E6C62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200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471E8463-9D17-4264-81B4-F0C38857F467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3" name="PlaceHolder 4"/>
          <p:cNvSpPr>
            <a:spLocks noGrp="1"/>
          </p:cNvSpPr>
          <p:nvPr>
            <p:ph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4" name="PlaceHolder 5"/>
          <p:cNvSpPr>
            <a:spLocks noGrp="1"/>
          </p:cNvSpPr>
          <p:nvPr>
            <p:ph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7238F96D-5DA5-42FA-9D8B-FDDCA03E580C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292104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2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/>
          </p:nvPr>
        </p:nvSpPr>
        <p:spPr>
          <a:xfrm>
            <a:off x="3571560" y="1326600"/>
            <a:ext cx="292104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2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8" name="PlaceHolder 4"/>
          <p:cNvSpPr>
            <a:spLocks noGrp="1"/>
          </p:cNvSpPr>
          <p:nvPr>
            <p:ph/>
          </p:nvPr>
        </p:nvSpPr>
        <p:spPr>
          <a:xfrm>
            <a:off x="6639120" y="1326600"/>
            <a:ext cx="292104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2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9" name="PlaceHolder 5"/>
          <p:cNvSpPr>
            <a:spLocks noGrp="1"/>
          </p:cNvSpPr>
          <p:nvPr>
            <p:ph/>
          </p:nvPr>
        </p:nvSpPr>
        <p:spPr>
          <a:xfrm>
            <a:off x="504000" y="3044520"/>
            <a:ext cx="292104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2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0" name="PlaceHolder 6"/>
          <p:cNvSpPr>
            <a:spLocks noGrp="1"/>
          </p:cNvSpPr>
          <p:nvPr>
            <p:ph/>
          </p:nvPr>
        </p:nvSpPr>
        <p:spPr>
          <a:xfrm>
            <a:off x="3571560" y="3044520"/>
            <a:ext cx="292104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2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1" name="PlaceHolder 7"/>
          <p:cNvSpPr>
            <a:spLocks noGrp="1"/>
          </p:cNvSpPr>
          <p:nvPr>
            <p:ph/>
          </p:nvPr>
        </p:nvSpPr>
        <p:spPr>
          <a:xfrm>
            <a:off x="6639120" y="3044520"/>
            <a:ext cx="292104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2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4939CC82-4B66-4A7C-A6B7-60B497DBBB89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C7E58694-B8DE-4702-8100-740983CB5D1A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3200" spc="-1" strike="noStrike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25BC1B0A-E43B-438F-8C79-216467B6FAAD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C29B3DCA-0E21-4E8F-A669-9BEE2EA1C77C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4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5CF6DE8D-4579-4381-A349-4AF446F36572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966518EF-9904-4E46-B40D-38B74274E22F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2000" cy="4388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32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88FD20B3-8401-4F58-8410-1E0AA2213657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3F6A8E87-4302-4A7F-AE67-FE5665E2255D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3200" spc="-1" strike="noStrike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7B39D0B0-5A00-486E-B665-2488D8330525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4" name="PlaceHolder 4"/>
          <p:cNvSpPr>
            <a:spLocks noGrp="1"/>
          </p:cNvSpPr>
          <p:nvPr>
            <p:ph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CE6C423F-C214-4036-8787-9B8299A86E18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8" name="PlaceHolder 4"/>
          <p:cNvSpPr>
            <a:spLocks noGrp="1"/>
          </p:cNvSpPr>
          <p:nvPr>
            <p:ph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2E22FCA4-66B6-43F0-97BA-40646301A776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200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E3AAF934-5FDB-463E-9C6F-08B513DA4CFA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6" name="PlaceHolder 5"/>
          <p:cNvSpPr>
            <a:spLocks noGrp="1"/>
          </p:cNvSpPr>
          <p:nvPr>
            <p:ph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E9D1322E-7D05-45D7-878C-4B52D45F985F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78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292104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2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9" name="PlaceHolder 3"/>
          <p:cNvSpPr>
            <a:spLocks noGrp="1"/>
          </p:cNvSpPr>
          <p:nvPr>
            <p:ph/>
          </p:nvPr>
        </p:nvSpPr>
        <p:spPr>
          <a:xfrm>
            <a:off x="3571560" y="1326600"/>
            <a:ext cx="292104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2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0" name="PlaceHolder 4"/>
          <p:cNvSpPr>
            <a:spLocks noGrp="1"/>
          </p:cNvSpPr>
          <p:nvPr>
            <p:ph/>
          </p:nvPr>
        </p:nvSpPr>
        <p:spPr>
          <a:xfrm>
            <a:off x="6639120" y="1326600"/>
            <a:ext cx="292104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2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1" name="PlaceHolder 5"/>
          <p:cNvSpPr>
            <a:spLocks noGrp="1"/>
          </p:cNvSpPr>
          <p:nvPr>
            <p:ph/>
          </p:nvPr>
        </p:nvSpPr>
        <p:spPr>
          <a:xfrm>
            <a:off x="504000" y="3044520"/>
            <a:ext cx="292104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2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2" name="PlaceHolder 6"/>
          <p:cNvSpPr>
            <a:spLocks noGrp="1"/>
          </p:cNvSpPr>
          <p:nvPr>
            <p:ph/>
          </p:nvPr>
        </p:nvSpPr>
        <p:spPr>
          <a:xfrm>
            <a:off x="3571560" y="3044520"/>
            <a:ext cx="292104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2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3" name="PlaceHolder 7"/>
          <p:cNvSpPr>
            <a:spLocks noGrp="1"/>
          </p:cNvSpPr>
          <p:nvPr>
            <p:ph/>
          </p:nvPr>
        </p:nvSpPr>
        <p:spPr>
          <a:xfrm>
            <a:off x="6639120" y="3044520"/>
            <a:ext cx="292104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2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A608E2E2-7833-4B7E-961D-A52823A83CAA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E430DC92-1066-49A5-88BD-5BDA137885A1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3200" spc="-1" strike="noStrike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BAEC745C-D088-4E11-BC2C-799511CBC283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661E1C4C-8077-4C6D-800D-662CE87C74FF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97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AF70B92F-99AB-4732-A736-09A954792FB6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4E1D4767-1293-473A-B4D3-527C6AB53669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C30B3E37-C7B4-4836-9D3A-02D15676594B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2000" cy="4388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32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AB4EB895-75E9-453B-9AB5-A8901CBBC504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03" name="PlaceHolder 4"/>
          <p:cNvSpPr>
            <a:spLocks noGrp="1"/>
          </p:cNvSpPr>
          <p:nvPr>
            <p:ph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FC91813B-CAA9-48D6-B5CE-0B1E90A0C629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06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07" name="PlaceHolder 4"/>
          <p:cNvSpPr>
            <a:spLocks noGrp="1"/>
          </p:cNvSpPr>
          <p:nvPr>
            <p:ph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A37D4AA0-1DDE-4187-BAB8-C21E7B6146C6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0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1" name="PlaceHolder 4"/>
          <p:cNvSpPr>
            <a:spLocks noGrp="1"/>
          </p:cNvSpPr>
          <p:nvPr>
            <p:ph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B5207EC7-8C6C-4548-AD15-14DCB7C1F728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113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200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4" name="PlaceHolder 3"/>
          <p:cNvSpPr>
            <a:spLocks noGrp="1"/>
          </p:cNvSpPr>
          <p:nvPr>
            <p:ph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06636241-304F-47E5-82D9-A2C235F6BCC8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116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7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8" name="PlaceHolder 4"/>
          <p:cNvSpPr>
            <a:spLocks noGrp="1"/>
          </p:cNvSpPr>
          <p:nvPr>
            <p:ph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9" name="PlaceHolder 5"/>
          <p:cNvSpPr>
            <a:spLocks noGrp="1"/>
          </p:cNvSpPr>
          <p:nvPr>
            <p:ph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53076E4D-51EA-470A-AF3C-142F10D92548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121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292104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2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2" name="PlaceHolder 3"/>
          <p:cNvSpPr>
            <a:spLocks noGrp="1"/>
          </p:cNvSpPr>
          <p:nvPr>
            <p:ph/>
          </p:nvPr>
        </p:nvSpPr>
        <p:spPr>
          <a:xfrm>
            <a:off x="3571560" y="1326600"/>
            <a:ext cx="292104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2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3" name="PlaceHolder 4"/>
          <p:cNvSpPr>
            <a:spLocks noGrp="1"/>
          </p:cNvSpPr>
          <p:nvPr>
            <p:ph/>
          </p:nvPr>
        </p:nvSpPr>
        <p:spPr>
          <a:xfrm>
            <a:off x="6639120" y="1326600"/>
            <a:ext cx="292104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2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4" name="PlaceHolder 5"/>
          <p:cNvSpPr>
            <a:spLocks noGrp="1"/>
          </p:cNvSpPr>
          <p:nvPr>
            <p:ph/>
          </p:nvPr>
        </p:nvSpPr>
        <p:spPr>
          <a:xfrm>
            <a:off x="504000" y="3044520"/>
            <a:ext cx="292104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2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5" name="PlaceHolder 6"/>
          <p:cNvSpPr>
            <a:spLocks noGrp="1"/>
          </p:cNvSpPr>
          <p:nvPr>
            <p:ph/>
          </p:nvPr>
        </p:nvSpPr>
        <p:spPr>
          <a:xfrm>
            <a:off x="3571560" y="3044520"/>
            <a:ext cx="292104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2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6" name="PlaceHolder 7"/>
          <p:cNvSpPr>
            <a:spLocks noGrp="1"/>
          </p:cNvSpPr>
          <p:nvPr>
            <p:ph/>
          </p:nvPr>
        </p:nvSpPr>
        <p:spPr>
          <a:xfrm>
            <a:off x="6639120" y="3044520"/>
            <a:ext cx="292104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2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122AF277-5AF0-418E-9C43-9852BE80F00A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E7D57027-5B64-427F-BDBD-535CB08C2491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F0087BC4-6EA9-496E-8516-C23C67793B7F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2000" cy="4388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32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5AAC5BF3-D061-4C2A-B696-679C2A148088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3BBD9677-7F8D-4F7C-B0E8-6640D180E8E9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41FFD5C1-AB0F-4B0F-A1D6-CA3A64B65F50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CF027B23-3747-405C-999A-DEBFE7F84DAF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"/>
          <p:cNvSpPr/>
          <p:nvPr/>
        </p:nvSpPr>
        <p:spPr>
          <a:xfrm>
            <a:off x="0" y="3780000"/>
            <a:ext cx="10079640" cy="1889640"/>
          </a:xfrm>
          <a:prstGeom prst="rect">
            <a:avLst/>
          </a:prstGeom>
          <a:pattFill prst="lgGrid">
            <a:fgClr>
              <a:srgbClr val="3465a4"/>
            </a:fgClr>
            <a:bgClr>
              <a:srgbClr val="009eda"/>
            </a:bgClr>
          </a:pattFill>
          <a:ln w="18000">
            <a:noFill/>
          </a:ln>
          <a:effectLst>
            <a:outerShdw blurRad="0" dir="16200000" dist="18000" rotWithShape="0">
              <a:srgbClr val="f49100"/>
            </a:outerShdw>
          </a:effectLst>
        </p:spPr>
        <p:style>
          <a:lnRef idx="0"/>
          <a:fillRef idx="0"/>
          <a:effectRef idx="0"/>
          <a:fontRef idx="minor"/>
        </p:style>
      </p:sp>
      <p:sp>
        <p:nvSpPr>
          <p:cNvPr id="1" name="PlaceHolder 1"/>
          <p:cNvSpPr>
            <a:spLocks noGrp="1"/>
          </p:cNvSpPr>
          <p:nvPr>
            <p:ph type="title"/>
          </p:nvPr>
        </p:nvSpPr>
        <p:spPr>
          <a:xfrm>
            <a:off x="540000" y="270000"/>
            <a:ext cx="8999640" cy="989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rmAutofit/>
          </a:bodyPr>
          <a:p>
            <a:r>
              <a:rPr b="0" lang="ru-RU" sz="1800" spc="-1" strike="noStrike">
                <a:latin typeface="Arial"/>
              </a:rPr>
              <a:t>Для правки текста заглавия щёлкните мышью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2" name="PlaceHolder 2"/>
          <p:cNvSpPr>
            <a:spLocks noGrp="1"/>
          </p:cNvSpPr>
          <p:nvPr>
            <p:ph type="ftr" idx="1"/>
          </p:nvPr>
        </p:nvSpPr>
        <p:spPr>
          <a:xfrm>
            <a:off x="3420000" y="5130000"/>
            <a:ext cx="3239640" cy="449640"/>
          </a:xfrm>
          <a:prstGeom prst="rect">
            <a:avLst/>
          </a:prstGeom>
          <a:noFill/>
          <a:ln w="0">
            <a:solidFill>
              <a:srgbClr val="808080"/>
            </a:solidFill>
          </a:ln>
        </p:spPr>
        <p:txBody>
          <a:bodyPr lIns="0" rIns="0" tIns="0" bIns="0" anchor="t">
            <a:noAutofit/>
          </a:bodyPr>
          <a:lstStyle>
            <a:lvl1pPr algn="ctr">
              <a:lnSpc>
                <a:spcPct val="100000"/>
              </a:lnSpc>
              <a:buNone/>
              <a:defRPr b="0" lang="de-AT" sz="2400" spc="-1" strike="noStrike">
                <a:solidFill>
                  <a:srgbClr val="dbf5f9"/>
                </a:solidFill>
                <a:latin typeface="Noto Sans"/>
              </a:defRPr>
            </a:lvl1pPr>
          </a:lstStyle>
          <a:p>
            <a:pPr algn="ctr">
              <a:lnSpc>
                <a:spcPct val="100000"/>
              </a:lnSpc>
              <a:buNone/>
            </a:pPr>
            <a:r>
              <a:rPr b="0" lang="de-AT" sz="2400" spc="-1" strike="noStrike">
                <a:solidFill>
                  <a:srgbClr val="dbf5f9"/>
                </a:solidFill>
                <a:latin typeface="Noto Sans"/>
              </a:rPr>
              <a:t>&lt;нижний колонтитул&gt;</a:t>
            </a:r>
            <a:endParaRPr b="0" lang="ru-RU" sz="2400" spc="-1" strike="noStrike">
              <a:latin typeface="Times New Roman"/>
            </a:endParaRPr>
          </a:p>
        </p:txBody>
      </p:sp>
      <p:sp>
        <p:nvSpPr>
          <p:cNvPr id="3" name="PlaceHolder 3"/>
          <p:cNvSpPr>
            <a:spLocks noGrp="1"/>
          </p:cNvSpPr>
          <p:nvPr>
            <p:ph type="sldNum" idx="2"/>
          </p:nvPr>
        </p:nvSpPr>
        <p:spPr>
          <a:xfrm>
            <a:off x="7200000" y="5130000"/>
            <a:ext cx="2339640" cy="449640"/>
          </a:xfrm>
          <a:prstGeom prst="rect">
            <a:avLst/>
          </a:prstGeom>
          <a:noFill/>
          <a:ln w="0">
            <a:solidFill>
              <a:srgbClr val="808080"/>
            </a:solidFill>
          </a:ln>
        </p:spPr>
        <p:txBody>
          <a:bodyPr lIns="0" rIns="0" tIns="0" bIns="0" anchor="t">
            <a:noAutofit/>
          </a:bodyPr>
          <a:lstStyle>
            <a:lvl1pPr algn="r">
              <a:lnSpc>
                <a:spcPct val="100000"/>
              </a:lnSpc>
              <a:buNone/>
              <a:defRPr b="0" lang="de-AT" sz="2400" spc="-1" strike="noStrike">
                <a:solidFill>
                  <a:srgbClr val="dbf5f9"/>
                </a:solidFill>
                <a:latin typeface="Noto Sans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84836000-042D-43A1-BCB7-CCAF6DECFB1C}" type="slidenum">
              <a:rPr b="0" lang="de-AT" sz="2400" spc="-1" strike="noStrike">
                <a:solidFill>
                  <a:srgbClr val="dbf5f9"/>
                </a:solidFill>
                <a:latin typeface="Noto Sans"/>
              </a:rPr>
              <a:t>&lt;номер&gt;</a:t>
            </a:fld>
            <a:endParaRPr b="0" lang="ru-RU" sz="2400" spc="-1" strike="noStrike">
              <a:latin typeface="Times New Roman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dt" idx="3"/>
          </p:nvPr>
        </p:nvSpPr>
        <p:spPr>
          <a:xfrm>
            <a:off x="450000" y="5130000"/>
            <a:ext cx="2339640" cy="449640"/>
          </a:xfrm>
          <a:prstGeom prst="rect">
            <a:avLst/>
          </a:prstGeom>
          <a:noFill/>
          <a:ln w="0">
            <a:solidFill>
              <a:srgbClr val="808080"/>
            </a:solidFill>
          </a:ln>
        </p:spPr>
        <p:txBody>
          <a:bodyPr lIns="0" rIns="0" tIns="0" bIns="0" anchor="t">
            <a:noAutofit/>
          </a:bodyPr>
          <a:lstStyle>
            <a:lvl1pPr>
              <a:defRPr b="0" lang="ru-RU" sz="1400" spc="-1" strike="noStrike">
                <a:latin typeface="Times New Roman"/>
              </a:defRPr>
            </a:lvl1pPr>
          </a:lstStyle>
          <a:p>
            <a:r>
              <a:rPr b="0" lang="ru-RU" sz="1400" spc="-1" strike="noStrike">
                <a:latin typeface="Times New Roman"/>
              </a:rPr>
              <a:t>&lt;дата/время&gt;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5" name="PlaceHolder 5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"/>
          <p:cNvSpPr/>
          <p:nvPr/>
        </p:nvSpPr>
        <p:spPr>
          <a:xfrm flipV="1">
            <a:off x="0" y="-720"/>
            <a:ext cx="10079640" cy="1079640"/>
          </a:xfrm>
          <a:prstGeom prst="rect">
            <a:avLst/>
          </a:prstGeom>
          <a:pattFill prst="lgGrid">
            <a:fgClr>
              <a:srgbClr val="3465a4"/>
            </a:fgClr>
            <a:bgClr>
              <a:srgbClr val="009eda"/>
            </a:bgClr>
          </a:pattFill>
          <a:ln w="18000">
            <a:noFill/>
          </a:ln>
          <a:effectLst>
            <a:outerShdw blurRad="0" dir="5400000" dist="10800" rotWithShape="0">
              <a:srgbClr val="f49100"/>
            </a:outerShdw>
          </a:effectLst>
        </p:spPr>
        <p:style>
          <a:lnRef idx="0"/>
          <a:fillRef idx="0"/>
          <a:effectRef idx="0"/>
          <a:fontRef idx="minor"/>
        </p:style>
      </p:sp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540000" y="270000"/>
            <a:ext cx="8999640" cy="989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rmAutofit/>
          </a:bodyPr>
          <a:p>
            <a:r>
              <a:rPr b="0" lang="ru-RU" sz="1800" spc="-1" strike="noStrike">
                <a:latin typeface="Arial"/>
              </a:rPr>
              <a:t>Для правки текста заглавия щёлкните мышью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body"/>
          </p:nvPr>
        </p:nvSpPr>
        <p:spPr>
          <a:xfrm>
            <a:off x="540000" y="1440000"/>
            <a:ext cx="8999640" cy="4049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latin typeface="Arial"/>
              </a:rPr>
              <a:t>Второй уровень структуры</a:t>
            </a:r>
            <a:endParaRPr b="0" lang="ru-RU" sz="1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Третий уровень структуры</a:t>
            </a:r>
            <a:endParaRPr b="0" lang="ru-RU" sz="18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latin typeface="Arial"/>
              </a:rPr>
              <a:t>Четвёртый уровень структуры</a:t>
            </a:r>
            <a:endParaRPr b="0" lang="ru-RU" sz="18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Пятый уровень структуры</a:t>
            </a:r>
            <a:endParaRPr b="0" lang="ru-RU" sz="18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Шестой уровень структуры</a:t>
            </a:r>
            <a:endParaRPr b="0" lang="ru-RU" sz="18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Седьмой уровень структуры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45" name="PlaceHolder 3"/>
          <p:cNvSpPr>
            <a:spLocks noGrp="1"/>
          </p:cNvSpPr>
          <p:nvPr>
            <p:ph type="ftr" idx="4"/>
          </p:nvPr>
        </p:nvSpPr>
        <p:spPr>
          <a:xfrm>
            <a:off x="3420000" y="5130000"/>
            <a:ext cx="3239640" cy="449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algn="ctr">
              <a:lnSpc>
                <a:spcPct val="100000"/>
              </a:lnSpc>
              <a:buNone/>
              <a:defRPr b="0" lang="de-AT" sz="2400" spc="-1" strike="noStrike">
                <a:solidFill>
                  <a:srgbClr val="484848"/>
                </a:solidFill>
                <a:latin typeface="Noto Sans"/>
              </a:defRPr>
            </a:lvl1pPr>
          </a:lstStyle>
          <a:p>
            <a:pPr algn="ctr">
              <a:lnSpc>
                <a:spcPct val="100000"/>
              </a:lnSpc>
              <a:buNone/>
            </a:pPr>
            <a:r>
              <a:rPr b="0" lang="de-AT" sz="2400" spc="-1" strike="noStrike">
                <a:solidFill>
                  <a:srgbClr val="484848"/>
                </a:solidFill>
                <a:latin typeface="Noto Sans"/>
              </a:rPr>
              <a:t>&lt;нижний колонтитул&gt;</a:t>
            </a:r>
            <a:endParaRPr b="0" lang="ru-RU" sz="2400" spc="-1" strike="noStrike">
              <a:latin typeface="Times New Roman"/>
            </a:endParaRPr>
          </a:p>
        </p:txBody>
      </p:sp>
      <p:sp>
        <p:nvSpPr>
          <p:cNvPr id="46" name="PlaceHolder 4"/>
          <p:cNvSpPr>
            <a:spLocks noGrp="1"/>
          </p:cNvSpPr>
          <p:nvPr>
            <p:ph type="sldNum" idx="5"/>
          </p:nvPr>
        </p:nvSpPr>
        <p:spPr>
          <a:xfrm>
            <a:off x="7200000" y="5130000"/>
            <a:ext cx="2339640" cy="449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algn="r">
              <a:lnSpc>
                <a:spcPct val="100000"/>
              </a:lnSpc>
              <a:buNone/>
              <a:defRPr b="0" lang="de-AT" sz="2400" spc="-1" strike="noStrike">
                <a:solidFill>
                  <a:srgbClr val="484848"/>
                </a:solidFill>
                <a:latin typeface="Noto Sans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D77AF0FD-40DF-4C4E-B502-B53231651094}" type="slidenum">
              <a:rPr b="0" lang="de-AT" sz="2400" spc="-1" strike="noStrike">
                <a:solidFill>
                  <a:srgbClr val="484848"/>
                </a:solidFill>
                <a:latin typeface="Noto Sans"/>
              </a:rPr>
              <a:t>&lt;номер&gt;</a:t>
            </a:fld>
            <a:endParaRPr b="0" lang="ru-RU" sz="2400" spc="-1" strike="noStrike">
              <a:latin typeface="Times New Roman"/>
            </a:endParaRPr>
          </a:p>
        </p:txBody>
      </p:sp>
      <p:sp>
        <p:nvSpPr>
          <p:cNvPr id="47" name="PlaceHolder 5"/>
          <p:cNvSpPr>
            <a:spLocks noGrp="1"/>
          </p:cNvSpPr>
          <p:nvPr>
            <p:ph type="dt" idx="6"/>
          </p:nvPr>
        </p:nvSpPr>
        <p:spPr>
          <a:xfrm>
            <a:off x="540000" y="5130000"/>
            <a:ext cx="2339640" cy="449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>
              <a:defRPr b="0" lang="ru-RU" sz="1400" spc="-1" strike="noStrike">
                <a:latin typeface="Times New Roman"/>
              </a:defRPr>
            </a:lvl1pPr>
          </a:lstStyle>
          <a:p>
            <a:r>
              <a:rPr b="0" lang="ru-RU" sz="1400" spc="-1" strike="noStrike">
                <a:latin typeface="Times New Roman"/>
              </a:rPr>
              <a:t>&lt;дата/время&gt;</a:t>
            </a:r>
            <a:endParaRPr b="0" lang="ru-RU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"/>
          <p:cNvSpPr/>
          <p:nvPr/>
        </p:nvSpPr>
        <p:spPr>
          <a:xfrm flipV="1">
            <a:off x="0" y="-720"/>
            <a:ext cx="10079640" cy="179640"/>
          </a:xfrm>
          <a:prstGeom prst="rect">
            <a:avLst/>
          </a:prstGeom>
          <a:pattFill prst="lgGrid">
            <a:fgClr>
              <a:srgbClr val="3465a4"/>
            </a:fgClr>
            <a:bgClr>
              <a:srgbClr val="009eda"/>
            </a:bgClr>
          </a:pattFill>
          <a:ln w="18000">
            <a:noFill/>
          </a:ln>
          <a:effectLst>
            <a:outerShdw blurRad="0" dir="5400000" dist="10800" rotWithShape="0">
              <a:srgbClr val="f49100"/>
            </a:outerShdw>
          </a:effectLst>
        </p:spPr>
        <p:style>
          <a:lnRef idx="0"/>
          <a:fillRef idx="0"/>
          <a:effectRef idx="0"/>
          <a:fontRef idx="minor"/>
        </p:style>
      </p:sp>
      <p:sp>
        <p:nvSpPr>
          <p:cNvPr id="85" name=""/>
          <p:cNvSpPr/>
          <p:nvPr/>
        </p:nvSpPr>
        <p:spPr>
          <a:xfrm>
            <a:off x="0" y="5580000"/>
            <a:ext cx="10079640" cy="89640"/>
          </a:xfrm>
          <a:prstGeom prst="rect">
            <a:avLst/>
          </a:prstGeom>
          <a:pattFill prst="lgGrid">
            <a:fgClr>
              <a:srgbClr val="3465a4"/>
            </a:fgClr>
            <a:bgClr>
              <a:srgbClr val="009eda"/>
            </a:bgClr>
          </a:pattFill>
          <a:ln w="18000">
            <a:noFill/>
          </a:ln>
          <a:effectLst>
            <a:outerShdw blurRad="0" dir="16200000" dist="10800" rotWithShape="0">
              <a:srgbClr val="f49100"/>
            </a:outerShdw>
          </a:effectLst>
        </p:spPr>
        <p:style>
          <a:lnRef idx="0"/>
          <a:fillRef idx="0"/>
          <a:effectRef idx="0"/>
          <a:fontRef idx="minor"/>
        </p:style>
      </p:sp>
      <p:sp>
        <p:nvSpPr>
          <p:cNvPr id="86" name="PlaceHolder 1"/>
          <p:cNvSpPr>
            <a:spLocks noGrp="1"/>
          </p:cNvSpPr>
          <p:nvPr>
            <p:ph type="ftr" idx="7"/>
          </p:nvPr>
        </p:nvSpPr>
        <p:spPr>
          <a:xfrm>
            <a:off x="3420000" y="5119200"/>
            <a:ext cx="3239640" cy="449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algn="ctr">
              <a:lnSpc>
                <a:spcPct val="100000"/>
              </a:lnSpc>
              <a:buNone/>
              <a:defRPr b="0" lang="de-AT" sz="2400" spc="-1" strike="noStrike">
                <a:solidFill>
                  <a:srgbClr val="484848"/>
                </a:solidFill>
                <a:latin typeface="Noto Sans"/>
              </a:defRPr>
            </a:lvl1pPr>
          </a:lstStyle>
          <a:p>
            <a:pPr algn="ctr">
              <a:lnSpc>
                <a:spcPct val="100000"/>
              </a:lnSpc>
              <a:buNone/>
            </a:pPr>
            <a:r>
              <a:rPr b="0" lang="de-AT" sz="2400" spc="-1" strike="noStrike">
                <a:solidFill>
                  <a:srgbClr val="484848"/>
                </a:solidFill>
                <a:latin typeface="Noto Sans"/>
              </a:rPr>
              <a:t>&lt;нижний колонтитул&gt;</a:t>
            </a:r>
            <a:endParaRPr b="0" lang="ru-RU" sz="2400" spc="-1" strike="noStrike">
              <a:latin typeface="Times New Roman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 type="sldNum" idx="8"/>
          </p:nvPr>
        </p:nvSpPr>
        <p:spPr>
          <a:xfrm>
            <a:off x="7650000" y="5130000"/>
            <a:ext cx="1889640" cy="449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algn="r">
              <a:lnSpc>
                <a:spcPct val="100000"/>
              </a:lnSpc>
              <a:buNone/>
              <a:defRPr b="0" lang="de-AT" sz="2400" spc="-1" strike="noStrike">
                <a:solidFill>
                  <a:srgbClr val="484848"/>
                </a:solidFill>
                <a:latin typeface="Noto Sans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AA0F3091-B65C-40EB-9CBF-4D21A7C30CEE}" type="slidenum">
              <a:rPr b="0" lang="de-AT" sz="2400" spc="-1" strike="noStrike">
                <a:solidFill>
                  <a:srgbClr val="484848"/>
                </a:solidFill>
                <a:latin typeface="Noto Sans"/>
              </a:rPr>
              <a:t>&lt;номер&gt;</a:t>
            </a:fld>
            <a:endParaRPr b="0" lang="ru-RU" sz="2400" spc="-1" strike="noStrike">
              <a:latin typeface="Times New Roman"/>
            </a:endParaRPr>
          </a:p>
        </p:txBody>
      </p:sp>
      <p:sp>
        <p:nvSpPr>
          <p:cNvPr id="88" name="PlaceHolder 3"/>
          <p:cNvSpPr>
            <a:spLocks noGrp="1"/>
          </p:cNvSpPr>
          <p:nvPr>
            <p:ph type="dt" idx="9"/>
          </p:nvPr>
        </p:nvSpPr>
        <p:spPr>
          <a:xfrm>
            <a:off x="540000" y="5130000"/>
            <a:ext cx="2339640" cy="449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>
              <a:defRPr b="0" lang="ru-RU" sz="1400" spc="-1" strike="noStrike">
                <a:latin typeface="Times New Roman"/>
              </a:defRPr>
            </a:lvl1pPr>
          </a:lstStyle>
          <a:p>
            <a:r>
              <a:rPr b="0" lang="ru-RU" sz="1400" spc="-1" strike="noStrike">
                <a:latin typeface="Times New Roman"/>
              </a:rPr>
              <a:t>&lt;дата/время&gt;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89" name="PlaceHolder 4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90" name="PlaceHolder 5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3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26.png"/><Relationship Id="rId2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27.jpeg"/><Relationship Id="rId2" Type="http://schemas.openxmlformats.org/officeDocument/2006/relationships/image" Target="../media/image28.png"/><Relationship Id="rId3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29.png"/><Relationship Id="rId2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30.png"/><Relationship Id="rId2" Type="http://schemas.openxmlformats.org/officeDocument/2006/relationships/slideLayout" Target="../slideLayouts/slideLayout25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image" Target="../media/image6.png"/><Relationship Id="rId3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slideLayout" Target="../slideLayouts/slideLayout2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image" Target="../media/image10.png"/><Relationship Id="rId3" Type="http://schemas.openxmlformats.org/officeDocument/2006/relationships/image" Target="../media/image11.png"/><Relationship Id="rId4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image" Target="../media/image13.png"/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6.png"/><Relationship Id="rId2" Type="http://schemas.openxmlformats.org/officeDocument/2006/relationships/image" Target="../media/image17.png"/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21.png"/><Relationship Id="rId2" Type="http://schemas.openxmlformats.org/officeDocument/2006/relationships/image" Target="../media/image22.png"/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image" Target="../media/image25.png"/><Relationship Id="rId6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PlaceHolder 1"/>
          <p:cNvSpPr>
            <a:spLocks noGrp="1"/>
          </p:cNvSpPr>
          <p:nvPr>
            <p:ph type="title"/>
          </p:nvPr>
        </p:nvSpPr>
        <p:spPr>
          <a:xfrm>
            <a:off x="450000" y="270000"/>
            <a:ext cx="8999640" cy="3239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rmAutofit/>
          </a:bodyPr>
          <a:p>
            <a:pPr algn="ctr">
              <a:lnSpc>
                <a:spcPct val="100000"/>
              </a:lnSpc>
              <a:buNone/>
            </a:pPr>
            <a:r>
              <a:rPr b="1" lang="de-AT" sz="5400" spc="-1" strike="noStrike">
                <a:solidFill>
                  <a:srgbClr val="04617b"/>
                </a:solidFill>
                <a:latin typeface="Noto Sans"/>
              </a:rPr>
              <a:t>Радианная и градусная мера угла</a:t>
            </a:r>
            <a:endParaRPr b="0" lang="ru-RU" sz="5400" spc="-1" strike="noStrike">
              <a:latin typeface="Arial"/>
            </a:endParaRPr>
          </a:p>
        </p:txBody>
      </p:sp>
      <p:sp>
        <p:nvSpPr>
          <p:cNvPr id="128" name="PlaceHolder 2"/>
          <p:cNvSpPr>
            <a:spLocks noGrp="1"/>
          </p:cNvSpPr>
          <p:nvPr>
            <p:ph type="subTitle"/>
          </p:nvPr>
        </p:nvSpPr>
        <p:spPr>
          <a:xfrm>
            <a:off x="450000" y="3870000"/>
            <a:ext cx="8999640" cy="1169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algn="r">
              <a:lnSpc>
                <a:spcPct val="100000"/>
              </a:lnSpc>
              <a:buNone/>
            </a:pPr>
            <a:r>
              <a:rPr b="1" lang="de-AT" sz="2700" spc="-1" strike="noStrike">
                <a:solidFill>
                  <a:srgbClr val="dbf5f9"/>
                </a:solidFill>
                <a:latin typeface="Noto Sans"/>
              </a:rPr>
              <a:t>Автор: Вершинская Е.В.</a:t>
            </a:r>
            <a:endParaRPr b="0" lang="ru-RU" sz="2700" spc="-1" strike="noStrike">
              <a:latin typeface="Arial"/>
            </a:endParaRPr>
          </a:p>
        </p:txBody>
      </p:sp>
      <p:sp>
        <p:nvSpPr>
          <p:cNvPr id="129" name="blue 1"/>
          <p:cNvSpPr txBox="1"/>
          <p:nvPr/>
        </p:nvSpPr>
        <p:spPr>
          <a:xfrm>
            <a:off x="1148400" y="180000"/>
            <a:ext cx="7947360" cy="897120"/>
          </a:xfrm>
          <a:prstGeom prst="rect">
            <a:avLst/>
          </a:prstGeom>
        </p:spPr>
        <p:txBody>
          <a:bodyPr wrap="none" lIns="104040" rIns="104040" tIns="60840" bIns="60840" anchor="ctr" anchorCtr="1">
            <a:prstTxWarp prst="textPlain">
              <a:avLst>
                <a:gd name="adj" fmla="val 50000"/>
              </a:avLst>
            </a:prstTxWarp>
            <a:noAutofit/>
          </a:bodyPr>
          <a:p>
            <a:pPr algn="ctr">
              <a:lnSpc>
                <a:spcPct val="100000"/>
              </a:lnSpc>
              <a:buNone/>
            </a:pPr>
            <a:r>
              <a:rPr b="1" lang="de-AT" sz="2400" spc="-1" strike="noStrike">
                <a:ln w="0">
                  <a:noFill/>
                </a:ln>
                <a:solidFill>
                  <a:srgbClr val="729fcf"/>
                </a:solidFill>
                <a:latin typeface="Noto Sans"/>
                <a:ea typeface="MS Gothic"/>
              </a:rPr>
              <a:t>Областное государственное бюджетное</a:t>
            </a:r>
            <a:endParaRPr b="0" lang="ru-RU" sz="2400" spc="-1" strike="noStrike">
              <a:ln w="0">
                <a:noFill/>
              </a:ln>
              <a:solidFill>
                <a:srgbClr val="729fcf"/>
              </a:solidFill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b="1" lang="de-AT" sz="2400" spc="-1" strike="noStrike">
                <a:ln w="0">
                  <a:noFill/>
                </a:ln>
                <a:solidFill>
                  <a:srgbClr val="729fcf"/>
                </a:solidFill>
                <a:latin typeface="Noto Sans"/>
                <a:ea typeface="MS Gothic"/>
              </a:rPr>
              <a:t>профессиональное образовательное учреждение</a:t>
            </a:r>
            <a:endParaRPr b="0" lang="ru-RU" sz="2400" spc="-1" strike="noStrike">
              <a:ln w="0">
                <a:noFill/>
              </a:ln>
              <a:solidFill>
                <a:srgbClr val="729fcf"/>
              </a:solidFill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b="1" lang="de-AT" sz="2400" spc="-1" strike="noStrike">
                <a:ln w="0">
                  <a:noFill/>
                </a:ln>
                <a:solidFill>
                  <a:srgbClr val="729fcf"/>
                </a:solidFill>
                <a:latin typeface="Noto Sans"/>
                <a:ea typeface="MS Gothic"/>
              </a:rPr>
              <a:t>„</a:t>
            </a:r>
            <a:r>
              <a:rPr b="1" lang="de-AT" sz="2400" spc="-1" strike="noStrike">
                <a:ln w="0">
                  <a:noFill/>
                </a:ln>
                <a:solidFill>
                  <a:srgbClr val="729fcf"/>
                </a:solidFill>
                <a:latin typeface="Noto Sans"/>
                <a:ea typeface="MS Gothic"/>
              </a:rPr>
              <a:t>Большенагаткинский техникум технологии и сервиса“</a:t>
            </a:r>
            <a:endParaRPr b="0" lang="ru-RU" sz="2400" spc="-1" strike="noStrike">
              <a:ln w="0">
                <a:noFill/>
              </a:ln>
              <a:solidFill>
                <a:srgbClr val="729fcf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"/>
          <p:cNvSpPr/>
          <p:nvPr/>
        </p:nvSpPr>
        <p:spPr>
          <a:xfrm>
            <a:off x="540000" y="-180000"/>
            <a:ext cx="8999640" cy="98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>
            <a:normAutofit/>
          </a:bodyPr>
          <a:p>
            <a:pPr algn="ctr">
              <a:lnSpc>
                <a:spcPct val="100000"/>
              </a:lnSpc>
              <a:buNone/>
            </a:pPr>
            <a:r>
              <a:rPr b="1" lang="de-AT" sz="4500" spc="-1" strike="noStrike">
                <a:solidFill>
                  <a:srgbClr val="ffffff"/>
                </a:solidFill>
                <a:latin typeface="Noto Sans"/>
              </a:rPr>
              <a:t>Станция 4</a:t>
            </a:r>
            <a:endParaRPr b="0" lang="ru-RU" sz="4500" spc="-1" strike="noStrike">
              <a:latin typeface="Arial"/>
            </a:endParaRPr>
          </a:p>
        </p:txBody>
      </p:sp>
      <p:pic>
        <p:nvPicPr>
          <p:cNvPr id="172" name="" descr=""/>
          <p:cNvPicPr/>
          <p:nvPr/>
        </p:nvPicPr>
        <p:blipFill>
          <a:blip r:embed="rId1"/>
          <a:stretch/>
        </p:blipFill>
        <p:spPr>
          <a:xfrm>
            <a:off x="3420000" y="1080000"/>
            <a:ext cx="2820600" cy="4410000"/>
          </a:xfrm>
          <a:prstGeom prst="rect">
            <a:avLst/>
          </a:prstGeom>
          <a:ln w="1800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" descr=""/>
          <p:cNvPicPr/>
          <p:nvPr/>
        </p:nvPicPr>
        <p:blipFill>
          <a:blip r:embed="rId1"/>
          <a:stretch/>
        </p:blipFill>
        <p:spPr>
          <a:xfrm>
            <a:off x="273240" y="1440000"/>
            <a:ext cx="3866400" cy="3599640"/>
          </a:xfrm>
          <a:prstGeom prst="rect">
            <a:avLst/>
          </a:prstGeom>
          <a:ln w="18000">
            <a:noFill/>
          </a:ln>
        </p:spPr>
      </p:pic>
      <p:sp>
        <p:nvSpPr>
          <p:cNvPr id="174" name=""/>
          <p:cNvSpPr/>
          <p:nvPr/>
        </p:nvSpPr>
        <p:spPr>
          <a:xfrm>
            <a:off x="540000" y="-180000"/>
            <a:ext cx="8999640" cy="98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>
            <a:normAutofit/>
          </a:bodyPr>
          <a:p>
            <a:pPr algn="ctr">
              <a:lnSpc>
                <a:spcPct val="100000"/>
              </a:lnSpc>
              <a:buNone/>
            </a:pPr>
            <a:r>
              <a:rPr b="1" lang="de-AT" sz="4500" spc="-1" strike="noStrike">
                <a:solidFill>
                  <a:srgbClr val="ffffff"/>
                </a:solidFill>
                <a:latin typeface="Noto Sans"/>
              </a:rPr>
              <a:t>Станция 5</a:t>
            </a:r>
            <a:endParaRPr b="0" lang="ru-RU" sz="4500" spc="-1" strike="noStrike">
              <a:latin typeface="Arial"/>
            </a:endParaRPr>
          </a:p>
        </p:txBody>
      </p:sp>
      <p:pic>
        <p:nvPicPr>
          <p:cNvPr id="175" name="" descr=""/>
          <p:cNvPicPr/>
          <p:nvPr/>
        </p:nvPicPr>
        <p:blipFill>
          <a:blip r:embed="rId2"/>
          <a:stretch/>
        </p:blipFill>
        <p:spPr>
          <a:xfrm>
            <a:off x="4680000" y="2160000"/>
            <a:ext cx="4992120" cy="1727640"/>
          </a:xfrm>
          <a:prstGeom prst="rect">
            <a:avLst/>
          </a:prstGeom>
          <a:ln w="1800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"/>
          <p:cNvSpPr/>
          <p:nvPr/>
        </p:nvSpPr>
        <p:spPr>
          <a:xfrm>
            <a:off x="540000" y="-180000"/>
            <a:ext cx="8999640" cy="98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>
            <a:normAutofit/>
          </a:bodyPr>
          <a:p>
            <a:pPr algn="ctr">
              <a:lnSpc>
                <a:spcPct val="100000"/>
              </a:lnSpc>
              <a:buNone/>
            </a:pPr>
            <a:r>
              <a:rPr b="1" lang="de-AT" sz="4500" spc="-1" strike="noStrike">
                <a:solidFill>
                  <a:srgbClr val="ffffff"/>
                </a:solidFill>
                <a:latin typeface="Noto Sans"/>
              </a:rPr>
              <a:t>Выставление оценок</a:t>
            </a:r>
            <a:endParaRPr b="0" lang="ru-RU" sz="4500" spc="-1" strike="noStrike">
              <a:latin typeface="Arial"/>
            </a:endParaRPr>
          </a:p>
        </p:txBody>
      </p:sp>
      <p:pic>
        <p:nvPicPr>
          <p:cNvPr id="177" name="Picture 3" descr=""/>
          <p:cNvPicPr/>
          <p:nvPr/>
        </p:nvPicPr>
        <p:blipFill>
          <a:blip r:embed="rId1"/>
          <a:srcRect l="27585" t="0" r="0" b="15094"/>
          <a:stretch/>
        </p:blipFill>
        <p:spPr>
          <a:xfrm rot="6000">
            <a:off x="19800" y="1114920"/>
            <a:ext cx="3494160" cy="4551480"/>
          </a:xfrm>
          <a:prstGeom prst="rect">
            <a:avLst/>
          </a:prstGeom>
          <a:ln w="0">
            <a:noFill/>
          </a:ln>
        </p:spPr>
      </p:pic>
      <p:sp>
        <p:nvSpPr>
          <p:cNvPr id="178" name=""/>
          <p:cNvSpPr/>
          <p:nvPr/>
        </p:nvSpPr>
        <p:spPr>
          <a:xfrm>
            <a:off x="4140000" y="1620000"/>
            <a:ext cx="5219640" cy="359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rmAutofit/>
          </a:bodyPr>
          <a:p>
            <a:pPr marL="432000" indent="-324000">
              <a:lnSpc>
                <a:spcPct val="100000"/>
              </a:lnSpc>
              <a:spcAft>
                <a:spcPts val="1054"/>
              </a:spcAft>
              <a:buClr>
                <a:srgbClr val="009eda"/>
              </a:buClr>
              <a:buSzPct val="45000"/>
              <a:buFont typeface="Wingdings" charset="2"/>
              <a:buChar char=""/>
            </a:pPr>
            <a:r>
              <a:rPr b="1" lang="de-AT" sz="2400" spc="-1" strike="noStrike">
                <a:latin typeface="Noto Sans"/>
              </a:rPr>
              <a:t>27-30 баллов – оценка „5“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  <a:spcAft>
                <a:spcPts val="1054"/>
              </a:spcAft>
              <a:buNone/>
            </a:pPr>
            <a:endParaRPr b="0" lang="ru-RU" sz="2400" spc="-1" strike="noStrike">
              <a:latin typeface="Arial"/>
            </a:endParaRPr>
          </a:p>
          <a:p>
            <a:pPr marL="432000" indent="-324000">
              <a:lnSpc>
                <a:spcPct val="100000"/>
              </a:lnSpc>
              <a:spcAft>
                <a:spcPts val="1054"/>
              </a:spcAft>
              <a:buClr>
                <a:srgbClr val="009eda"/>
              </a:buClr>
              <a:buSzPct val="45000"/>
              <a:buFont typeface="Wingdings" charset="2"/>
              <a:buChar char=""/>
            </a:pPr>
            <a:r>
              <a:rPr b="1" lang="de-AT" sz="2400" spc="-1" strike="noStrike">
                <a:latin typeface="Noto Sans"/>
              </a:rPr>
              <a:t>21-26 баллов – оценка „4“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  <a:spcAft>
                <a:spcPts val="1054"/>
              </a:spcAft>
              <a:buNone/>
            </a:pPr>
            <a:endParaRPr b="0" lang="ru-RU" sz="2400" spc="-1" strike="noStrike">
              <a:latin typeface="Arial"/>
            </a:endParaRPr>
          </a:p>
          <a:p>
            <a:pPr marL="432000" indent="-324000">
              <a:lnSpc>
                <a:spcPct val="100000"/>
              </a:lnSpc>
              <a:spcAft>
                <a:spcPts val="1054"/>
              </a:spcAft>
              <a:buClr>
                <a:srgbClr val="009eda"/>
              </a:buClr>
              <a:buSzPct val="45000"/>
              <a:buFont typeface="Wingdings" charset="2"/>
              <a:buChar char=""/>
            </a:pPr>
            <a:r>
              <a:rPr b="1" lang="de-AT" sz="2400" spc="-1" strike="noStrike">
                <a:latin typeface="Noto Sans"/>
              </a:rPr>
              <a:t>15-20 баллов – оценка „3“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  <a:spcAft>
                <a:spcPts val="1054"/>
              </a:spcAft>
              <a:buNone/>
            </a:pP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  <a:spcAft>
                <a:spcPts val="1054"/>
              </a:spcAft>
              <a:buNone/>
            </a:pP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  <a:spcAft>
                <a:spcPts val="1054"/>
              </a:spcAft>
              <a:buNone/>
            </a:pP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  <a:spcAft>
                <a:spcPts val="1054"/>
              </a:spcAft>
              <a:buNone/>
            </a:pPr>
            <a:endParaRPr b="0" lang="ru-RU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" descr=""/>
          <p:cNvPicPr/>
          <p:nvPr/>
        </p:nvPicPr>
        <p:blipFill>
          <a:blip r:embed="rId1"/>
          <a:stretch/>
        </p:blipFill>
        <p:spPr>
          <a:xfrm>
            <a:off x="3240000" y="1260000"/>
            <a:ext cx="3419640" cy="3419640"/>
          </a:xfrm>
          <a:prstGeom prst="rect">
            <a:avLst/>
          </a:prstGeom>
          <a:ln w="18000">
            <a:noFill/>
          </a:ln>
        </p:spPr>
      </p:pic>
      <p:sp>
        <p:nvSpPr>
          <p:cNvPr id="180" name="PlaceHolder 1"/>
          <p:cNvSpPr>
            <a:spLocks noGrp="1"/>
          </p:cNvSpPr>
          <p:nvPr>
            <p:ph type="subTitle"/>
          </p:nvPr>
        </p:nvSpPr>
        <p:spPr>
          <a:xfrm>
            <a:off x="-180000" y="0"/>
            <a:ext cx="10079640" cy="5669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  <a:buNone/>
            </a:pPr>
            <a:r>
              <a:rPr b="1" lang="de-AT" sz="4000" spc="-1" strike="noStrike">
                <a:solidFill>
                  <a:srgbClr val="009eda"/>
                </a:solidFill>
                <a:latin typeface="Noto Sans"/>
              </a:rPr>
              <a:t>Понятно</a:t>
            </a:r>
            <a:endParaRPr b="0" lang="ru-RU" sz="4000" spc="-1" strike="noStrike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endParaRPr b="0" lang="ru-RU" sz="4000" spc="-1" strike="noStrike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endParaRPr b="0" lang="ru-RU" sz="4000" spc="-1" strike="noStrike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b="1" lang="de-AT" sz="4000" spc="-1" strike="noStrike">
                <a:solidFill>
                  <a:srgbClr val="009eda"/>
                </a:solidFill>
                <a:latin typeface="Noto Sans"/>
              </a:rPr>
              <a:t>Не интересно         Интересно</a:t>
            </a:r>
            <a:endParaRPr b="0" lang="ru-RU" sz="4000" spc="-1" strike="noStrike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endParaRPr b="0" lang="ru-RU" sz="4000" spc="-1" strike="noStrike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endParaRPr b="0" lang="ru-RU" sz="4000" spc="-1" strike="noStrike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endParaRPr b="0" lang="ru-RU" sz="4000" spc="-1" strike="noStrike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b="1" lang="de-AT" sz="4000" spc="-1" strike="noStrike">
                <a:solidFill>
                  <a:srgbClr val="009eda"/>
                </a:solidFill>
                <a:latin typeface="Noto Sans"/>
              </a:rPr>
              <a:t>Не понятно</a:t>
            </a:r>
            <a:endParaRPr b="0" lang="ru-RU" sz="4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502920" y="90720"/>
            <a:ext cx="907128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rmAutofit/>
          </a:bodyPr>
          <a:p>
            <a:pPr>
              <a:lnSpc>
                <a:spcPct val="100000"/>
              </a:lnSpc>
              <a:buNone/>
            </a:pPr>
            <a:r>
              <a:rPr b="0" lang="de-AT" sz="4500" spc="-1" strike="noStrike">
                <a:solidFill>
                  <a:srgbClr val="ffffff"/>
                </a:solidFill>
                <a:latin typeface="Noto Sans"/>
              </a:rPr>
              <a:t>              </a:t>
            </a:r>
            <a:r>
              <a:rPr b="1" lang="de-AT" sz="4500" spc="-1" strike="noStrike">
                <a:solidFill>
                  <a:srgbClr val="ffffff"/>
                </a:solidFill>
                <a:latin typeface="Noto Sans"/>
              </a:rPr>
              <a:t>Вспомним</a:t>
            </a:r>
            <a:endParaRPr b="0" lang="ru-RU" sz="4500" spc="-1" strike="noStrike">
              <a:latin typeface="Arial"/>
            </a:endParaRPr>
          </a:p>
        </p:txBody>
      </p:sp>
      <p:sp>
        <p:nvSpPr>
          <p:cNvPr id="131" name="PlaceHolder 2"/>
          <p:cNvSpPr>
            <a:spLocks noGrp="1"/>
          </p:cNvSpPr>
          <p:nvPr>
            <p:ph/>
          </p:nvPr>
        </p:nvSpPr>
        <p:spPr>
          <a:xfrm>
            <a:off x="502920" y="1440000"/>
            <a:ext cx="9021600" cy="3497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100000"/>
              </a:lnSpc>
              <a:spcAft>
                <a:spcPts val="1054"/>
              </a:spcAft>
              <a:buClr>
                <a:srgbClr val="009eda"/>
              </a:buClr>
              <a:buSzPct val="45000"/>
              <a:buFont typeface="Wingdings" charset="2"/>
              <a:buChar char=""/>
            </a:pPr>
            <a:r>
              <a:rPr b="0" lang="de-AT" sz="2400" spc="-1" strike="noStrike">
                <a:latin typeface="Noto Sans"/>
              </a:rPr>
              <a:t>Чему равен угол квадрата?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  <a:spcAft>
                <a:spcPts val="1054"/>
              </a:spcAft>
              <a:buNone/>
            </a:pPr>
            <a:endParaRPr b="0" lang="ru-RU" sz="2400" spc="-1" strike="noStrike">
              <a:latin typeface="Arial"/>
            </a:endParaRPr>
          </a:p>
          <a:p>
            <a:pPr marL="432000" indent="-324000">
              <a:lnSpc>
                <a:spcPct val="100000"/>
              </a:lnSpc>
              <a:spcAft>
                <a:spcPts val="1054"/>
              </a:spcAft>
              <a:buClr>
                <a:srgbClr val="009eda"/>
              </a:buClr>
              <a:buSzPct val="45000"/>
              <a:buFont typeface="Wingdings" charset="2"/>
              <a:buChar char=""/>
            </a:pPr>
            <a:r>
              <a:rPr b="0" lang="de-AT" sz="2400" spc="-1" strike="noStrike">
                <a:latin typeface="Noto Sans"/>
              </a:rPr>
              <a:t>На какой угол поворачивается </a:t>
            </a:r>
            <a:endParaRPr b="0" lang="ru-RU" sz="2400" spc="-1" strike="noStrike">
              <a:latin typeface="Arial"/>
            </a:endParaRPr>
          </a:p>
          <a:p>
            <a:pPr marL="432000" indent="-324000">
              <a:lnSpc>
                <a:spcPct val="100000"/>
              </a:lnSpc>
              <a:spcAft>
                <a:spcPts val="1054"/>
              </a:spcAft>
              <a:buClr>
                <a:srgbClr val="009eda"/>
              </a:buClr>
              <a:buSzPct val="45000"/>
              <a:buFont typeface="Wingdings" charset="2"/>
              <a:buChar char=""/>
            </a:pPr>
            <a:r>
              <a:rPr b="0" lang="de-AT" sz="2400" spc="-1" strike="noStrike">
                <a:latin typeface="Noto Sans"/>
              </a:rPr>
              <a:t>солдат по команде „кругом“?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  <a:spcAft>
                <a:spcPts val="1054"/>
              </a:spcAft>
              <a:buNone/>
            </a:pPr>
            <a:endParaRPr b="0" lang="ru-RU" sz="2400" spc="-1" strike="noStrike">
              <a:latin typeface="Arial"/>
            </a:endParaRPr>
          </a:p>
          <a:p>
            <a:pPr marL="432000" indent="-324000">
              <a:lnSpc>
                <a:spcPct val="100000"/>
              </a:lnSpc>
              <a:spcAft>
                <a:spcPts val="1054"/>
              </a:spcAft>
              <a:buClr>
                <a:srgbClr val="009eda"/>
              </a:buClr>
              <a:buSzPct val="45000"/>
              <a:buFont typeface="Wingdings" charset="2"/>
              <a:buChar char=""/>
            </a:pPr>
            <a:r>
              <a:rPr b="0" lang="de-AT" sz="2400" spc="-1" strike="noStrike">
                <a:latin typeface="Noto Sans"/>
              </a:rPr>
              <a:t>Чему равен угол между минутной и часовой стрелкой на часах, когда они показывают 2 часа?</a:t>
            </a:r>
            <a:endParaRPr b="0" lang="ru-RU" sz="2400" spc="-1" strike="noStrike">
              <a:latin typeface="Arial"/>
            </a:endParaRPr>
          </a:p>
        </p:txBody>
      </p:sp>
      <p:pic>
        <p:nvPicPr>
          <p:cNvPr id="132" name="Picture 2" descr=""/>
          <p:cNvPicPr/>
          <p:nvPr/>
        </p:nvPicPr>
        <p:blipFill>
          <a:blip r:embed="rId2"/>
          <a:stretch/>
        </p:blipFill>
        <p:spPr>
          <a:xfrm>
            <a:off x="6300000" y="1260000"/>
            <a:ext cx="3612600" cy="25196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laceHolder 1"/>
          <p:cNvSpPr>
            <a:spLocks noGrp="1"/>
          </p:cNvSpPr>
          <p:nvPr>
            <p:ph type="title"/>
          </p:nvPr>
        </p:nvSpPr>
        <p:spPr>
          <a:xfrm>
            <a:off x="540000" y="90000"/>
            <a:ext cx="8999640" cy="989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rmAutofit/>
          </a:bodyPr>
          <a:p>
            <a:pPr algn="ctr">
              <a:lnSpc>
                <a:spcPct val="100000"/>
              </a:lnSpc>
              <a:buNone/>
            </a:pPr>
            <a:r>
              <a:rPr b="1" lang="de-AT" sz="4400" spc="-1" strike="noStrike">
                <a:solidFill>
                  <a:srgbClr val="ffffff"/>
                </a:solidFill>
                <a:latin typeface="Noto Sans"/>
              </a:rPr>
              <a:t>Разомнёмся!</a:t>
            </a:r>
            <a:endParaRPr b="0" lang="ru-RU" sz="4400" spc="-1" strike="noStrike">
              <a:latin typeface="Arial"/>
            </a:endParaRPr>
          </a:p>
        </p:txBody>
      </p:sp>
      <p:pic>
        <p:nvPicPr>
          <p:cNvPr id="134" name="" descr=""/>
          <p:cNvPicPr/>
          <p:nvPr/>
        </p:nvPicPr>
        <p:blipFill>
          <a:blip r:embed="rId1"/>
          <a:stretch/>
        </p:blipFill>
        <p:spPr>
          <a:xfrm>
            <a:off x="1080000" y="1260000"/>
            <a:ext cx="3097800" cy="4131000"/>
          </a:xfrm>
          <a:prstGeom prst="rect">
            <a:avLst/>
          </a:prstGeom>
          <a:ln w="18000">
            <a:noFill/>
          </a:ln>
        </p:spPr>
      </p:pic>
      <p:pic>
        <p:nvPicPr>
          <p:cNvPr id="135" name="" descr=""/>
          <p:cNvPicPr/>
          <p:nvPr/>
        </p:nvPicPr>
        <p:blipFill>
          <a:blip r:embed="rId2"/>
          <a:stretch/>
        </p:blipFill>
        <p:spPr>
          <a:xfrm>
            <a:off x="5383440" y="1243440"/>
            <a:ext cx="4156200" cy="4156200"/>
          </a:xfrm>
          <a:prstGeom prst="rect">
            <a:avLst/>
          </a:prstGeom>
          <a:ln w="1800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subTitle"/>
          </p:nvPr>
        </p:nvSpPr>
        <p:spPr>
          <a:xfrm>
            <a:off x="5580000" y="360000"/>
            <a:ext cx="3959640" cy="4388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  <a:buNone/>
            </a:pPr>
            <a:r>
              <a:rPr b="1" lang="de-AT" sz="4000" spc="-1" strike="noStrike">
                <a:solidFill>
                  <a:srgbClr val="009eda"/>
                </a:solidFill>
                <a:latin typeface="Noto Sans"/>
              </a:rPr>
              <a:t>48</a:t>
            </a:r>
            <a:r>
              <a:rPr b="1" lang="de-AT" sz="4000" spc="-1" strike="noStrike" baseline="33000">
                <a:solidFill>
                  <a:srgbClr val="009eda"/>
                </a:solidFill>
                <a:latin typeface="Noto Sans"/>
              </a:rPr>
              <a:t>о </a:t>
            </a:r>
            <a:endParaRPr b="0" lang="ru-RU" sz="4000" spc="-1" strike="noStrike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b="1" lang="de-AT" sz="4000" spc="-1" strike="noStrike">
                <a:solidFill>
                  <a:srgbClr val="009eda"/>
                </a:solidFill>
                <a:latin typeface="Noto Sans"/>
              </a:rPr>
              <a:t>105</a:t>
            </a:r>
            <a:r>
              <a:rPr b="1" lang="de-AT" sz="4000" spc="-1" strike="noStrike" baseline="33000">
                <a:solidFill>
                  <a:srgbClr val="009eda"/>
                </a:solidFill>
                <a:latin typeface="Noto Sans"/>
              </a:rPr>
              <a:t>о</a:t>
            </a:r>
            <a:endParaRPr b="0" lang="ru-RU" sz="4000" spc="-1" strike="noStrike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b="1" lang="de-AT" sz="4000" spc="-1" strike="noStrike">
                <a:solidFill>
                  <a:srgbClr val="009eda"/>
                </a:solidFill>
                <a:latin typeface="Noto Sans"/>
              </a:rPr>
              <a:t>-76</a:t>
            </a:r>
            <a:r>
              <a:rPr b="1" lang="de-AT" sz="4000" spc="-1" strike="noStrike" baseline="33000">
                <a:solidFill>
                  <a:srgbClr val="009eda"/>
                </a:solidFill>
                <a:latin typeface="Noto Sans"/>
              </a:rPr>
              <a:t>о</a:t>
            </a:r>
            <a:endParaRPr b="0" lang="ru-RU" sz="4000" spc="-1" strike="noStrike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b="1" lang="de-AT" sz="4000" spc="-1" strike="noStrike">
                <a:solidFill>
                  <a:srgbClr val="009eda"/>
                </a:solidFill>
                <a:latin typeface="Noto Sans"/>
              </a:rPr>
              <a:t>365</a:t>
            </a:r>
            <a:r>
              <a:rPr b="1" lang="de-AT" sz="4000" spc="-1" strike="noStrike" baseline="33000">
                <a:solidFill>
                  <a:srgbClr val="009eda"/>
                </a:solidFill>
                <a:latin typeface="Noto Sans"/>
              </a:rPr>
              <a:t>о</a:t>
            </a:r>
            <a:endParaRPr b="0" lang="ru-RU" sz="4000" spc="-1" strike="noStrike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endParaRPr b="0" lang="ru-RU" sz="4000" spc="-1" strike="noStrike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endParaRPr b="0" lang="ru-RU" sz="4000" spc="-1" strike="noStrike">
              <a:latin typeface="Arial"/>
            </a:endParaRPr>
          </a:p>
        </p:txBody>
      </p:sp>
      <p:pic>
        <p:nvPicPr>
          <p:cNvPr id="137" name="" descr=""/>
          <p:cNvPicPr/>
          <p:nvPr/>
        </p:nvPicPr>
        <p:blipFill>
          <a:blip r:embed="rId1"/>
          <a:stretch/>
        </p:blipFill>
        <p:spPr>
          <a:xfrm>
            <a:off x="540000" y="471240"/>
            <a:ext cx="5485680" cy="4388400"/>
          </a:xfrm>
          <a:prstGeom prst="rect">
            <a:avLst/>
          </a:prstGeom>
          <a:ln w="18000">
            <a:noFill/>
          </a:ln>
        </p:spPr>
      </p:pic>
      <mc:AlternateContent>
        <mc:Choice xmlns:a14="http://schemas.microsoft.com/office/drawing/2010/main" Requires="a14">
          <p:sp>
            <p:nvSpPr>
              <p:cNvPr id="138" name=""/>
              <p:cNvSpPr txBox="1"/>
              <p:nvPr/>
            </p:nvSpPr>
            <p:spPr>
              <a:xfrm>
                <a:off x="4695120" y="2663640"/>
                <a:ext cx="719280" cy="35928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/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laceHolder 1"/>
          <p:cNvSpPr>
            <a:spLocks noGrp="1"/>
          </p:cNvSpPr>
          <p:nvPr>
            <p:ph type="title"/>
          </p:nvPr>
        </p:nvSpPr>
        <p:spPr>
          <a:xfrm>
            <a:off x="540000" y="1890000"/>
            <a:ext cx="8999640" cy="989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rmAutofit/>
          </a:bodyPr>
          <a:p>
            <a:pPr algn="r">
              <a:lnSpc>
                <a:spcPct val="100000"/>
              </a:lnSpc>
              <a:buNone/>
            </a:pPr>
            <a:r>
              <a:rPr b="1" lang="de-AT" sz="4500" spc="-1" strike="noStrike">
                <a:solidFill>
                  <a:srgbClr val="729fcf"/>
                </a:solidFill>
                <a:latin typeface="Noto Sans"/>
              </a:rPr>
              <a:t>Проверим?</a:t>
            </a:r>
            <a:endParaRPr b="0" lang="ru-RU" sz="4500" spc="-1" strike="noStrike">
              <a:latin typeface="Arial"/>
            </a:endParaRPr>
          </a:p>
        </p:txBody>
      </p:sp>
      <p:pic>
        <p:nvPicPr>
          <p:cNvPr id="140" name="Picture 1" descr=""/>
          <p:cNvPicPr/>
          <p:nvPr/>
        </p:nvPicPr>
        <p:blipFill>
          <a:blip r:embed="rId1"/>
          <a:srcRect l="0" t="0" r="11618" b="0"/>
          <a:stretch/>
        </p:blipFill>
        <p:spPr>
          <a:xfrm>
            <a:off x="0" y="-33120"/>
            <a:ext cx="5039640" cy="57027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 type="title"/>
          </p:nvPr>
        </p:nvSpPr>
        <p:spPr>
          <a:xfrm>
            <a:off x="540000" y="-180000"/>
            <a:ext cx="8999640" cy="989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rmAutofit/>
          </a:bodyPr>
          <a:p>
            <a:pPr algn="ctr">
              <a:lnSpc>
                <a:spcPct val="100000"/>
              </a:lnSpc>
              <a:buNone/>
            </a:pPr>
            <a:r>
              <a:rPr b="1" lang="de-AT" sz="4500" spc="-1" strike="noStrike">
                <a:solidFill>
                  <a:srgbClr val="ffffff"/>
                </a:solidFill>
                <a:latin typeface="Noto Sans"/>
              </a:rPr>
              <a:t>Станция 1</a:t>
            </a:r>
            <a:endParaRPr b="0" lang="ru-RU" sz="4500" spc="-1" strike="noStrike">
              <a:latin typeface="Arial"/>
            </a:endParaRPr>
          </a:p>
        </p:txBody>
      </p:sp>
      <p:pic>
        <p:nvPicPr>
          <p:cNvPr id="142" name="" descr=""/>
          <p:cNvPicPr/>
          <p:nvPr/>
        </p:nvPicPr>
        <p:blipFill>
          <a:blip r:embed="rId1"/>
          <a:stretch/>
        </p:blipFill>
        <p:spPr>
          <a:xfrm>
            <a:off x="540000" y="1432440"/>
            <a:ext cx="3504600" cy="1447200"/>
          </a:xfrm>
          <a:prstGeom prst="rect">
            <a:avLst/>
          </a:prstGeom>
          <a:ln w="18000">
            <a:noFill/>
          </a:ln>
        </p:spPr>
      </p:pic>
      <p:sp>
        <p:nvSpPr>
          <p:cNvPr id="143" name=""/>
          <p:cNvSpPr/>
          <p:nvPr/>
        </p:nvSpPr>
        <p:spPr>
          <a:xfrm>
            <a:off x="720000" y="3004200"/>
            <a:ext cx="3239640" cy="396720"/>
          </a:xfrm>
          <a:prstGeom prst="rect">
            <a:avLst/>
          </a:prstGeom>
          <a:noFill/>
          <a:ln w="18000">
            <a:noFill/>
          </a:ln>
        </p:spPr>
        <p:style>
          <a:lnRef idx="0"/>
          <a:fillRef idx="0"/>
          <a:effectRef idx="0"/>
          <a:fontRef idx="minor"/>
        </p:style>
        <p:txBody>
          <a:bodyPr lIns="36000" rIns="36000" tIns="36000" bIns="36000" anchor="ctr">
            <a:noAutofit/>
          </a:bodyPr>
          <a:p>
            <a:pPr algn="ctr">
              <a:lnSpc>
                <a:spcPct val="100000"/>
              </a:lnSpc>
              <a:buNone/>
            </a:pPr>
            <a:r>
              <a:rPr b="0" lang="de-AT" sz="2200" spc="-1" strike="noStrike">
                <a:latin typeface="Noto Sans"/>
              </a:rPr>
              <a:t>Градусная мера</a:t>
            </a:r>
            <a:endParaRPr b="0" lang="ru-RU" sz="2200" spc="-1" strike="noStrike">
              <a:latin typeface="Arial"/>
            </a:endParaRPr>
          </a:p>
        </p:txBody>
      </p:sp>
      <p:pic>
        <p:nvPicPr>
          <p:cNvPr id="144" name="" descr=""/>
          <p:cNvPicPr/>
          <p:nvPr/>
        </p:nvPicPr>
        <p:blipFill>
          <a:blip r:embed="rId2"/>
          <a:stretch/>
        </p:blipFill>
        <p:spPr>
          <a:xfrm>
            <a:off x="5940000" y="1432440"/>
            <a:ext cx="2331000" cy="1447200"/>
          </a:xfrm>
          <a:prstGeom prst="rect">
            <a:avLst/>
          </a:prstGeom>
          <a:ln w="18000">
            <a:noFill/>
          </a:ln>
        </p:spPr>
      </p:pic>
      <p:sp>
        <p:nvSpPr>
          <p:cNvPr id="145" name=""/>
          <p:cNvSpPr/>
          <p:nvPr/>
        </p:nvSpPr>
        <p:spPr>
          <a:xfrm>
            <a:off x="3060000" y="5040000"/>
            <a:ext cx="3239640" cy="396720"/>
          </a:xfrm>
          <a:prstGeom prst="rect">
            <a:avLst/>
          </a:prstGeom>
          <a:noFill/>
          <a:ln w="18000">
            <a:noFill/>
          </a:ln>
        </p:spPr>
        <p:style>
          <a:lnRef idx="0"/>
          <a:fillRef idx="0"/>
          <a:effectRef idx="0"/>
          <a:fontRef idx="minor"/>
        </p:style>
        <p:txBody>
          <a:bodyPr lIns="36000" rIns="36000" tIns="36000" bIns="36000" anchor="ctr">
            <a:noAutofit/>
          </a:bodyPr>
          <a:p>
            <a:pPr algn="ctr">
              <a:lnSpc>
                <a:spcPct val="100000"/>
              </a:lnSpc>
              <a:buNone/>
            </a:pPr>
            <a:r>
              <a:rPr b="0" lang="de-AT" sz="2200" spc="-1" strike="noStrike">
                <a:latin typeface="Noto Sans"/>
              </a:rPr>
              <a:t>Градус</a:t>
            </a:r>
            <a:endParaRPr b="0" lang="ru-RU" sz="2200" spc="-1" strike="noStrike">
              <a:latin typeface="Arial"/>
            </a:endParaRPr>
          </a:p>
        </p:txBody>
      </p:sp>
      <p:sp>
        <p:nvSpPr>
          <p:cNvPr id="146" name=""/>
          <p:cNvSpPr/>
          <p:nvPr/>
        </p:nvSpPr>
        <p:spPr>
          <a:xfrm>
            <a:off x="5580000" y="3060000"/>
            <a:ext cx="3239640" cy="396720"/>
          </a:xfrm>
          <a:prstGeom prst="rect">
            <a:avLst/>
          </a:prstGeom>
          <a:noFill/>
          <a:ln w="18000">
            <a:noFill/>
          </a:ln>
        </p:spPr>
        <p:style>
          <a:lnRef idx="0"/>
          <a:fillRef idx="0"/>
          <a:effectRef idx="0"/>
          <a:fontRef idx="minor"/>
        </p:style>
        <p:txBody>
          <a:bodyPr lIns="36000" rIns="36000" tIns="36000" bIns="36000" anchor="ctr">
            <a:noAutofit/>
          </a:bodyPr>
          <a:p>
            <a:pPr algn="ctr">
              <a:lnSpc>
                <a:spcPct val="100000"/>
              </a:lnSpc>
              <a:buNone/>
            </a:pPr>
            <a:r>
              <a:rPr b="0" lang="de-AT" sz="2200" spc="-1" strike="noStrike">
                <a:latin typeface="Noto Sans"/>
              </a:rPr>
              <a:t>Радианная мера</a:t>
            </a:r>
            <a:endParaRPr b="0" lang="ru-RU" sz="2200" spc="-1" strike="noStrike">
              <a:latin typeface="Arial"/>
            </a:endParaRPr>
          </a:p>
        </p:txBody>
      </p:sp>
      <p:pic>
        <p:nvPicPr>
          <p:cNvPr id="147" name="" descr=""/>
          <p:cNvPicPr/>
          <p:nvPr/>
        </p:nvPicPr>
        <p:blipFill>
          <a:blip r:embed="rId3"/>
          <a:stretch/>
        </p:blipFill>
        <p:spPr>
          <a:xfrm>
            <a:off x="3420000" y="3592440"/>
            <a:ext cx="2491200" cy="1447200"/>
          </a:xfrm>
          <a:prstGeom prst="rect">
            <a:avLst/>
          </a:prstGeom>
          <a:ln w="1800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"/>
          <p:cNvSpPr/>
          <p:nvPr/>
        </p:nvSpPr>
        <p:spPr>
          <a:xfrm>
            <a:off x="540000" y="-180000"/>
            <a:ext cx="8999640" cy="98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>
            <a:normAutofit/>
          </a:bodyPr>
          <a:p>
            <a:pPr algn="ctr">
              <a:lnSpc>
                <a:spcPct val="100000"/>
              </a:lnSpc>
              <a:buNone/>
            </a:pPr>
            <a:r>
              <a:rPr b="1" lang="de-AT" sz="4500" spc="-1" strike="noStrike">
                <a:solidFill>
                  <a:srgbClr val="ffffff"/>
                </a:solidFill>
                <a:latin typeface="Noto Sans"/>
              </a:rPr>
              <a:t>Станция 1</a:t>
            </a:r>
            <a:endParaRPr b="0" lang="ru-RU" sz="4500" spc="-1" strike="noStrike">
              <a:latin typeface="Arial"/>
            </a:endParaRPr>
          </a:p>
        </p:txBody>
      </p:sp>
      <p:pic>
        <p:nvPicPr>
          <p:cNvPr id="149" name="" descr=""/>
          <p:cNvPicPr/>
          <p:nvPr/>
        </p:nvPicPr>
        <p:blipFill>
          <a:blip r:embed="rId1"/>
          <a:stretch/>
        </p:blipFill>
        <p:spPr>
          <a:xfrm>
            <a:off x="1260000" y="1432440"/>
            <a:ext cx="2094840" cy="1447200"/>
          </a:xfrm>
          <a:prstGeom prst="rect">
            <a:avLst/>
          </a:prstGeom>
          <a:ln w="18000">
            <a:noFill/>
          </a:ln>
        </p:spPr>
      </p:pic>
      <p:sp>
        <p:nvSpPr>
          <p:cNvPr id="150" name=""/>
          <p:cNvSpPr/>
          <p:nvPr/>
        </p:nvSpPr>
        <p:spPr>
          <a:xfrm>
            <a:off x="720000" y="2880000"/>
            <a:ext cx="3239640" cy="396720"/>
          </a:xfrm>
          <a:prstGeom prst="rect">
            <a:avLst/>
          </a:prstGeom>
          <a:noFill/>
          <a:ln w="18000">
            <a:noFill/>
          </a:ln>
        </p:spPr>
        <p:style>
          <a:lnRef idx="0"/>
          <a:fillRef idx="0"/>
          <a:effectRef idx="0"/>
          <a:fontRef idx="minor"/>
        </p:style>
        <p:txBody>
          <a:bodyPr lIns="36000" rIns="36000" tIns="36000" bIns="36000" anchor="ctr">
            <a:noAutofit/>
          </a:bodyPr>
          <a:p>
            <a:pPr algn="ctr">
              <a:lnSpc>
                <a:spcPct val="100000"/>
              </a:lnSpc>
              <a:buNone/>
            </a:pPr>
            <a:r>
              <a:rPr b="0" lang="de-AT" sz="2200" spc="-1" strike="noStrike">
                <a:latin typeface="Noto Sans"/>
              </a:rPr>
              <a:t>Четверть</a:t>
            </a:r>
            <a:endParaRPr b="0" lang="ru-RU" sz="2200" spc="-1" strike="noStrike">
              <a:latin typeface="Arial"/>
            </a:endParaRPr>
          </a:p>
        </p:txBody>
      </p:sp>
      <p:pic>
        <p:nvPicPr>
          <p:cNvPr id="151" name="" descr=""/>
          <p:cNvPicPr/>
          <p:nvPr/>
        </p:nvPicPr>
        <p:blipFill>
          <a:blip r:embed="rId2"/>
          <a:stretch/>
        </p:blipFill>
        <p:spPr>
          <a:xfrm>
            <a:off x="5220000" y="1432440"/>
            <a:ext cx="2491200" cy="1447200"/>
          </a:xfrm>
          <a:prstGeom prst="rect">
            <a:avLst/>
          </a:prstGeom>
          <a:ln w="18000">
            <a:noFill/>
          </a:ln>
        </p:spPr>
      </p:pic>
      <p:sp>
        <p:nvSpPr>
          <p:cNvPr id="152" name=""/>
          <p:cNvSpPr/>
          <p:nvPr/>
        </p:nvSpPr>
        <p:spPr>
          <a:xfrm>
            <a:off x="4860000" y="2880000"/>
            <a:ext cx="3239640" cy="396720"/>
          </a:xfrm>
          <a:prstGeom prst="rect">
            <a:avLst/>
          </a:prstGeom>
          <a:noFill/>
          <a:ln w="18000">
            <a:noFill/>
          </a:ln>
        </p:spPr>
        <p:style>
          <a:lnRef idx="0"/>
          <a:fillRef idx="0"/>
          <a:effectRef idx="0"/>
          <a:fontRef idx="minor"/>
        </p:style>
        <p:txBody>
          <a:bodyPr lIns="36000" rIns="36000" tIns="36000" bIns="36000" anchor="ctr">
            <a:noAutofit/>
          </a:bodyPr>
          <a:p>
            <a:pPr algn="ctr">
              <a:lnSpc>
                <a:spcPct val="100000"/>
              </a:lnSpc>
              <a:buNone/>
            </a:pPr>
            <a:r>
              <a:rPr b="0" lang="de-AT" sz="2200" spc="-1" strike="noStrike">
                <a:latin typeface="Noto Sans"/>
              </a:rPr>
              <a:t>Сектор</a:t>
            </a:r>
            <a:endParaRPr b="0" lang="ru-RU" sz="2200" spc="-1" strike="noStrike">
              <a:latin typeface="Arial"/>
            </a:endParaRPr>
          </a:p>
        </p:txBody>
      </p:sp>
      <p:pic>
        <p:nvPicPr>
          <p:cNvPr id="153" name="" descr=""/>
          <p:cNvPicPr/>
          <p:nvPr/>
        </p:nvPicPr>
        <p:blipFill>
          <a:blip r:embed="rId3"/>
          <a:stretch/>
        </p:blipFill>
        <p:spPr>
          <a:xfrm>
            <a:off x="1620000" y="3592440"/>
            <a:ext cx="1523160" cy="1447200"/>
          </a:xfrm>
          <a:prstGeom prst="rect">
            <a:avLst/>
          </a:prstGeom>
          <a:ln w="18000">
            <a:noFill/>
          </a:ln>
        </p:spPr>
      </p:pic>
      <p:sp>
        <p:nvSpPr>
          <p:cNvPr id="154" name=""/>
          <p:cNvSpPr/>
          <p:nvPr/>
        </p:nvSpPr>
        <p:spPr>
          <a:xfrm>
            <a:off x="720000" y="5182920"/>
            <a:ext cx="3239640" cy="396720"/>
          </a:xfrm>
          <a:prstGeom prst="rect">
            <a:avLst/>
          </a:prstGeom>
          <a:noFill/>
          <a:ln w="18000">
            <a:noFill/>
          </a:ln>
        </p:spPr>
        <p:style>
          <a:lnRef idx="0"/>
          <a:fillRef idx="0"/>
          <a:effectRef idx="0"/>
          <a:fontRef idx="minor"/>
        </p:style>
        <p:txBody>
          <a:bodyPr lIns="36000" rIns="36000" tIns="36000" bIns="36000" anchor="ctr">
            <a:noAutofit/>
          </a:bodyPr>
          <a:p>
            <a:pPr algn="ctr">
              <a:lnSpc>
                <a:spcPct val="100000"/>
              </a:lnSpc>
              <a:buNone/>
            </a:pPr>
            <a:r>
              <a:rPr b="0" lang="de-AT" sz="2200" spc="-1" strike="noStrike">
                <a:latin typeface="Noto Sans"/>
              </a:rPr>
              <a:t>Радиус</a:t>
            </a:r>
            <a:endParaRPr b="0" lang="ru-RU" sz="2200" spc="-1" strike="noStrike">
              <a:latin typeface="Arial"/>
            </a:endParaRPr>
          </a:p>
        </p:txBody>
      </p:sp>
      <p:pic>
        <p:nvPicPr>
          <p:cNvPr id="155" name="" descr=""/>
          <p:cNvPicPr/>
          <p:nvPr/>
        </p:nvPicPr>
        <p:blipFill>
          <a:blip r:embed="rId4"/>
          <a:stretch/>
        </p:blipFill>
        <p:spPr>
          <a:xfrm>
            <a:off x="5856480" y="3592440"/>
            <a:ext cx="1523160" cy="1447200"/>
          </a:xfrm>
          <a:prstGeom prst="rect">
            <a:avLst/>
          </a:prstGeom>
          <a:ln w="18000">
            <a:noFill/>
          </a:ln>
        </p:spPr>
      </p:pic>
      <p:sp>
        <p:nvSpPr>
          <p:cNvPr id="156" name=""/>
          <p:cNvSpPr/>
          <p:nvPr/>
        </p:nvSpPr>
        <p:spPr>
          <a:xfrm>
            <a:off x="5040000" y="5182920"/>
            <a:ext cx="3239640" cy="396720"/>
          </a:xfrm>
          <a:prstGeom prst="rect">
            <a:avLst/>
          </a:prstGeom>
          <a:noFill/>
          <a:ln w="18000">
            <a:noFill/>
          </a:ln>
        </p:spPr>
        <p:style>
          <a:lnRef idx="0"/>
          <a:fillRef idx="0"/>
          <a:effectRef idx="0"/>
          <a:fontRef idx="minor"/>
        </p:style>
        <p:txBody>
          <a:bodyPr lIns="36000" rIns="36000" tIns="36000" bIns="36000" anchor="ctr">
            <a:noAutofit/>
          </a:bodyPr>
          <a:p>
            <a:pPr algn="ctr">
              <a:lnSpc>
                <a:spcPct val="100000"/>
              </a:lnSpc>
              <a:buNone/>
            </a:pPr>
            <a:r>
              <a:rPr b="0" lang="de-AT" sz="2200" spc="-1" strike="noStrike">
                <a:latin typeface="Noto Sans"/>
              </a:rPr>
              <a:t>Угол</a:t>
            </a:r>
            <a:endParaRPr b="0" lang="ru-RU" sz="2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PlaceHolder 1"/>
          <p:cNvSpPr>
            <a:spLocks noGrp="1"/>
          </p:cNvSpPr>
          <p:nvPr>
            <p:ph/>
          </p:nvPr>
        </p:nvSpPr>
        <p:spPr>
          <a:xfrm>
            <a:off x="540000" y="1440000"/>
            <a:ext cx="8999640" cy="3509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100000"/>
              </a:lnSpc>
              <a:spcAft>
                <a:spcPts val="1054"/>
              </a:spcAft>
              <a:buClr>
                <a:srgbClr val="009eda"/>
              </a:buClr>
              <a:buSzPct val="45000"/>
              <a:buFont typeface="Wingdings" charset="2"/>
              <a:buChar char=""/>
            </a:pPr>
            <a:r>
              <a:rPr b="1" lang="de-AT" sz="2400" spc="-1" strike="noStrike">
                <a:latin typeface="Noto Sans"/>
              </a:rPr>
              <a:t>75</a:t>
            </a:r>
            <a:r>
              <a:rPr b="1" lang="de-AT" sz="2400" spc="-1" strike="noStrike" baseline="33000">
                <a:latin typeface="Noto Sans"/>
              </a:rPr>
              <a:t>о                   </a:t>
            </a:r>
            <a:r>
              <a:rPr b="1" lang="de-AT" sz="2400" spc="-1" strike="noStrike">
                <a:latin typeface="Noto Sans"/>
              </a:rPr>
              <a:t>10</a:t>
            </a:r>
            <a:r>
              <a:rPr b="1" lang="de-AT" sz="2400" spc="-1" strike="noStrike" baseline="33000">
                <a:latin typeface="Noto Sans"/>
              </a:rPr>
              <a:t>о</a:t>
            </a:r>
            <a:r>
              <a:rPr b="1" lang="de-AT" sz="2400" spc="-1" strike="noStrike">
                <a:latin typeface="Noto Sans"/>
              </a:rPr>
              <a:t>            144</a:t>
            </a:r>
            <a:r>
              <a:rPr b="1" lang="de-AT" sz="2400" spc="-1" strike="noStrike" baseline="33000">
                <a:latin typeface="Noto Sans"/>
              </a:rPr>
              <a:t>о</a:t>
            </a:r>
            <a:r>
              <a:rPr b="1" lang="de-AT" sz="2400" spc="-1" strike="noStrike">
                <a:latin typeface="Noto Sans"/>
              </a:rPr>
              <a:t>          720</a:t>
            </a:r>
            <a:r>
              <a:rPr b="1" lang="de-AT" sz="2400" spc="-1" strike="noStrike" baseline="33000">
                <a:latin typeface="Noto Sans"/>
              </a:rPr>
              <a:t>о </a:t>
            </a:r>
            <a:r>
              <a:rPr b="1" lang="de-AT" sz="2400" spc="-1" strike="noStrike">
                <a:latin typeface="Noto Sans"/>
              </a:rPr>
              <a:t>         1080</a:t>
            </a:r>
            <a:r>
              <a:rPr b="1" lang="de-AT" sz="2400" spc="-1" strike="noStrike" baseline="33000">
                <a:latin typeface="Noto Sans"/>
              </a:rPr>
              <a:t>о 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  <a:spcAft>
                <a:spcPts val="1054"/>
              </a:spcAft>
              <a:buNone/>
            </a:pPr>
            <a:endParaRPr b="0" lang="ru-RU" sz="2400" spc="-1" strike="noStrike">
              <a:latin typeface="Arial"/>
            </a:endParaRPr>
          </a:p>
          <a:p>
            <a:pPr marL="432000" indent="-324000" algn="ctr">
              <a:lnSpc>
                <a:spcPct val="100000"/>
              </a:lnSpc>
              <a:spcAft>
                <a:spcPts val="1054"/>
              </a:spcAft>
              <a:buClr>
                <a:srgbClr val="009eda"/>
              </a:buClr>
              <a:buSzPct val="45000"/>
              <a:buFont typeface="Wingdings" charset="2"/>
              <a:buChar char=""/>
            </a:pPr>
            <a:r>
              <a:rPr b="0" lang="de-AT" sz="2400" spc="-1" strike="noStrike">
                <a:latin typeface="Noto Sans"/>
              </a:rPr>
              <a:t>ОТВЕТЫ:</a:t>
            </a:r>
            <a:endParaRPr b="0" lang="ru-RU" sz="2400" spc="-1" strike="noStrike">
              <a:latin typeface="Arial"/>
            </a:endParaRPr>
          </a:p>
          <a:p>
            <a:pPr marL="432000" indent="-324000">
              <a:lnSpc>
                <a:spcPct val="100000"/>
              </a:lnSpc>
              <a:spcAft>
                <a:spcPts val="1054"/>
              </a:spcAft>
              <a:buClr>
                <a:srgbClr val="009eda"/>
              </a:buClr>
              <a:buSzPct val="45000"/>
              <a:buFont typeface="Wingdings" charset="2"/>
              <a:buChar char=""/>
            </a:pPr>
            <a:r>
              <a:rPr b="0" lang="de-AT" sz="2400" spc="-1" strike="noStrike" baseline="33000">
                <a:latin typeface="Noto Sans"/>
              </a:rPr>
              <a:t> 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158" name=""/>
          <p:cNvSpPr/>
          <p:nvPr/>
        </p:nvSpPr>
        <p:spPr>
          <a:xfrm>
            <a:off x="540000" y="-180000"/>
            <a:ext cx="8999640" cy="98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>
            <a:normAutofit/>
          </a:bodyPr>
          <a:p>
            <a:pPr algn="ctr">
              <a:lnSpc>
                <a:spcPct val="100000"/>
              </a:lnSpc>
              <a:buNone/>
            </a:pPr>
            <a:r>
              <a:rPr b="1" lang="de-AT" sz="4500" spc="-1" strike="noStrike">
                <a:solidFill>
                  <a:srgbClr val="ffffff"/>
                </a:solidFill>
                <a:latin typeface="Noto Sans"/>
              </a:rPr>
              <a:t>Станция 2</a:t>
            </a:r>
            <a:endParaRPr b="0" lang="ru-RU" sz="4500" spc="-1" strike="noStrike">
              <a:latin typeface="Arial"/>
            </a:endParaRPr>
          </a:p>
        </p:txBody>
      </p:sp>
      <p:pic>
        <p:nvPicPr>
          <p:cNvPr id="159" name="" descr=""/>
          <p:cNvPicPr/>
          <p:nvPr/>
        </p:nvPicPr>
        <p:blipFill>
          <a:blip r:embed="rId1"/>
          <a:stretch/>
        </p:blipFill>
        <p:spPr>
          <a:xfrm>
            <a:off x="911520" y="3240000"/>
            <a:ext cx="708120" cy="891000"/>
          </a:xfrm>
          <a:prstGeom prst="rect">
            <a:avLst/>
          </a:prstGeom>
          <a:ln w="18000">
            <a:noFill/>
          </a:ln>
        </p:spPr>
      </p:pic>
      <p:pic>
        <p:nvPicPr>
          <p:cNvPr id="160" name="" descr=""/>
          <p:cNvPicPr/>
          <p:nvPr/>
        </p:nvPicPr>
        <p:blipFill>
          <a:blip r:embed="rId2"/>
          <a:stretch/>
        </p:blipFill>
        <p:spPr>
          <a:xfrm>
            <a:off x="2340000" y="3240000"/>
            <a:ext cx="722520" cy="857520"/>
          </a:xfrm>
          <a:prstGeom prst="rect">
            <a:avLst/>
          </a:prstGeom>
          <a:ln w="18000">
            <a:noFill/>
          </a:ln>
        </p:spPr>
      </p:pic>
      <p:pic>
        <p:nvPicPr>
          <p:cNvPr id="161" name="" descr=""/>
          <p:cNvPicPr/>
          <p:nvPr/>
        </p:nvPicPr>
        <p:blipFill>
          <a:blip r:embed="rId3"/>
          <a:stretch/>
        </p:blipFill>
        <p:spPr>
          <a:xfrm>
            <a:off x="4182120" y="3240000"/>
            <a:ext cx="678240" cy="899640"/>
          </a:xfrm>
          <a:prstGeom prst="rect">
            <a:avLst/>
          </a:prstGeom>
          <a:ln w="18000">
            <a:noFill/>
          </a:ln>
        </p:spPr>
      </p:pic>
      <p:pic>
        <p:nvPicPr>
          <p:cNvPr id="162" name="" descr=""/>
          <p:cNvPicPr/>
          <p:nvPr/>
        </p:nvPicPr>
        <p:blipFill>
          <a:blip r:embed="rId4"/>
          <a:stretch/>
        </p:blipFill>
        <p:spPr>
          <a:xfrm>
            <a:off x="5847840" y="3420000"/>
            <a:ext cx="861840" cy="539640"/>
          </a:xfrm>
          <a:prstGeom prst="rect">
            <a:avLst/>
          </a:prstGeom>
          <a:ln w="18000">
            <a:noFill/>
          </a:ln>
        </p:spPr>
      </p:pic>
      <p:pic>
        <p:nvPicPr>
          <p:cNvPr id="163" name="" descr=""/>
          <p:cNvPicPr/>
          <p:nvPr/>
        </p:nvPicPr>
        <p:blipFill>
          <a:blip r:embed="rId5"/>
          <a:stretch/>
        </p:blipFill>
        <p:spPr>
          <a:xfrm>
            <a:off x="7740000" y="3420000"/>
            <a:ext cx="936720" cy="539640"/>
          </a:xfrm>
          <a:prstGeom prst="rect">
            <a:avLst/>
          </a:prstGeom>
          <a:ln w="1800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PlaceHolder 1"/>
          <p:cNvSpPr>
            <a:spLocks noGrp="1"/>
          </p:cNvSpPr>
          <p:nvPr>
            <p:ph/>
          </p:nvPr>
        </p:nvSpPr>
        <p:spPr>
          <a:xfrm>
            <a:off x="540000" y="1350000"/>
            <a:ext cx="8999640" cy="3509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100000"/>
              </a:lnSpc>
              <a:spcAft>
                <a:spcPts val="1054"/>
              </a:spcAft>
              <a:buClr>
                <a:srgbClr val="009eda"/>
              </a:buClr>
              <a:buSzPct val="45000"/>
              <a:buFont typeface="Wingdings" charset="2"/>
              <a:buChar char=""/>
            </a:pPr>
            <a:r>
              <a:rPr b="0" lang="de-AT" sz="2400" spc="-1" strike="noStrike">
                <a:latin typeface="Noto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  <a:spcAft>
                <a:spcPts val="1054"/>
              </a:spcAft>
              <a:buNone/>
            </a:pP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  <a:spcAft>
                <a:spcPts val="1054"/>
              </a:spcAft>
              <a:buNone/>
            </a:pP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  <a:spcAft>
                <a:spcPts val="1054"/>
              </a:spcAft>
              <a:buNone/>
            </a:pPr>
            <a:endParaRPr b="0" lang="ru-RU" sz="2400" spc="-1" strike="noStrike">
              <a:latin typeface="Arial"/>
            </a:endParaRPr>
          </a:p>
          <a:p>
            <a:pPr marL="432000" indent="-324000" algn="ctr">
              <a:lnSpc>
                <a:spcPct val="100000"/>
              </a:lnSpc>
              <a:spcAft>
                <a:spcPts val="1054"/>
              </a:spcAft>
              <a:buClr>
                <a:srgbClr val="009eda"/>
              </a:buClr>
              <a:buSzPct val="45000"/>
              <a:buFont typeface="Wingdings" charset="2"/>
              <a:buChar char=""/>
            </a:pPr>
            <a:r>
              <a:rPr b="1" lang="de-AT" sz="2400" spc="-1" strike="noStrike">
                <a:latin typeface="Noto Sans"/>
              </a:rPr>
              <a:t>Ответы:</a:t>
            </a:r>
            <a:endParaRPr b="0" lang="ru-RU" sz="2400" spc="-1" strike="noStrike">
              <a:latin typeface="Arial"/>
            </a:endParaRPr>
          </a:p>
          <a:p>
            <a:pPr marL="432000" indent="-324000">
              <a:lnSpc>
                <a:spcPct val="100000"/>
              </a:lnSpc>
              <a:spcAft>
                <a:spcPts val="1054"/>
              </a:spcAft>
              <a:buClr>
                <a:srgbClr val="009eda"/>
              </a:buClr>
              <a:buSzPct val="45000"/>
              <a:buFont typeface="Wingdings" charset="2"/>
              <a:buChar char=""/>
            </a:pPr>
            <a:r>
              <a:rPr b="1" lang="de-AT" sz="2400" spc="-1" strike="noStrike">
                <a:latin typeface="Noto Sans"/>
              </a:rPr>
              <a:t>36</a:t>
            </a:r>
            <a:r>
              <a:rPr b="1" lang="de-AT" sz="2400" spc="-1" strike="noStrike" baseline="33000">
                <a:latin typeface="Noto Sans"/>
              </a:rPr>
              <a:t>о                   </a:t>
            </a:r>
            <a:r>
              <a:rPr b="1" lang="de-AT" sz="2400" spc="-1" strike="noStrike">
                <a:latin typeface="Noto Sans"/>
              </a:rPr>
              <a:t>50</a:t>
            </a:r>
            <a:r>
              <a:rPr b="1" lang="de-AT" sz="2400" spc="-1" strike="noStrike" baseline="33000">
                <a:latin typeface="Noto Sans"/>
              </a:rPr>
              <a:t>о</a:t>
            </a:r>
            <a:r>
              <a:rPr b="1" lang="de-AT" sz="2400" spc="-1" strike="noStrike">
                <a:latin typeface="Noto Sans"/>
              </a:rPr>
              <a:t>            990</a:t>
            </a:r>
            <a:r>
              <a:rPr b="1" lang="de-AT" sz="2400" spc="-1" strike="noStrike" baseline="33000">
                <a:latin typeface="Noto Sans"/>
              </a:rPr>
              <a:t>о</a:t>
            </a:r>
            <a:r>
              <a:rPr b="1" lang="de-AT" sz="2400" spc="-1" strike="noStrike">
                <a:latin typeface="Noto Sans"/>
              </a:rPr>
              <a:t>          126</a:t>
            </a:r>
            <a:r>
              <a:rPr b="1" lang="de-AT" sz="2400" spc="-1" strike="noStrike" baseline="33000">
                <a:latin typeface="Noto Sans"/>
              </a:rPr>
              <a:t>о </a:t>
            </a:r>
            <a:r>
              <a:rPr b="1" lang="de-AT" sz="2400" spc="-1" strike="noStrike">
                <a:latin typeface="Noto Sans"/>
              </a:rPr>
              <a:t>         12</a:t>
            </a:r>
            <a:r>
              <a:rPr b="1" lang="de-AT" sz="2400" spc="-1" strike="noStrike" baseline="33000">
                <a:latin typeface="Noto Sans"/>
              </a:rPr>
              <a:t>о </a:t>
            </a:r>
            <a:r>
              <a:rPr b="0" lang="de-AT" sz="2400" spc="-1" strike="noStrike">
                <a:latin typeface="Noto Sans"/>
              </a:rPr>
              <a:t> 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165" name=""/>
          <p:cNvSpPr/>
          <p:nvPr/>
        </p:nvSpPr>
        <p:spPr>
          <a:xfrm>
            <a:off x="540000" y="-180000"/>
            <a:ext cx="8999640" cy="98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>
            <a:normAutofit/>
          </a:bodyPr>
          <a:p>
            <a:pPr algn="ctr">
              <a:lnSpc>
                <a:spcPct val="100000"/>
              </a:lnSpc>
              <a:buNone/>
            </a:pPr>
            <a:r>
              <a:rPr b="1" lang="de-AT" sz="4500" spc="-1" strike="noStrike">
                <a:solidFill>
                  <a:srgbClr val="ffffff"/>
                </a:solidFill>
                <a:latin typeface="Noto Sans"/>
              </a:rPr>
              <a:t>Станция 3</a:t>
            </a:r>
            <a:endParaRPr b="0" lang="ru-RU" sz="4500" spc="-1" strike="noStrike">
              <a:latin typeface="Arial"/>
            </a:endParaRPr>
          </a:p>
        </p:txBody>
      </p:sp>
      <p:pic>
        <p:nvPicPr>
          <p:cNvPr id="166" name="" descr=""/>
          <p:cNvPicPr/>
          <p:nvPr/>
        </p:nvPicPr>
        <p:blipFill>
          <a:blip r:embed="rId1"/>
          <a:stretch/>
        </p:blipFill>
        <p:spPr>
          <a:xfrm>
            <a:off x="972720" y="1440000"/>
            <a:ext cx="826920" cy="1235880"/>
          </a:xfrm>
          <a:prstGeom prst="rect">
            <a:avLst/>
          </a:prstGeom>
          <a:ln w="18000">
            <a:noFill/>
          </a:ln>
        </p:spPr>
      </p:pic>
      <p:pic>
        <p:nvPicPr>
          <p:cNvPr id="167" name="" descr=""/>
          <p:cNvPicPr/>
          <p:nvPr/>
        </p:nvPicPr>
        <p:blipFill>
          <a:blip r:embed="rId2"/>
          <a:stretch/>
        </p:blipFill>
        <p:spPr>
          <a:xfrm>
            <a:off x="2708640" y="1440000"/>
            <a:ext cx="891000" cy="1157400"/>
          </a:xfrm>
          <a:prstGeom prst="rect">
            <a:avLst/>
          </a:prstGeom>
          <a:ln w="18000">
            <a:noFill/>
          </a:ln>
        </p:spPr>
      </p:pic>
      <p:pic>
        <p:nvPicPr>
          <p:cNvPr id="168" name="" descr=""/>
          <p:cNvPicPr/>
          <p:nvPr/>
        </p:nvPicPr>
        <p:blipFill>
          <a:blip r:embed="rId3"/>
          <a:stretch/>
        </p:blipFill>
        <p:spPr>
          <a:xfrm>
            <a:off x="4320000" y="1440000"/>
            <a:ext cx="1134720" cy="1203120"/>
          </a:xfrm>
          <a:prstGeom prst="rect">
            <a:avLst/>
          </a:prstGeom>
          <a:ln w="18000">
            <a:noFill/>
          </a:ln>
        </p:spPr>
      </p:pic>
      <p:pic>
        <p:nvPicPr>
          <p:cNvPr id="169" name="" descr=""/>
          <p:cNvPicPr/>
          <p:nvPr/>
        </p:nvPicPr>
        <p:blipFill>
          <a:blip r:embed="rId4"/>
          <a:stretch/>
        </p:blipFill>
        <p:spPr>
          <a:xfrm>
            <a:off x="6278400" y="1458360"/>
            <a:ext cx="921240" cy="1241280"/>
          </a:xfrm>
          <a:prstGeom prst="rect">
            <a:avLst/>
          </a:prstGeom>
          <a:ln w="18000">
            <a:noFill/>
          </a:ln>
        </p:spPr>
      </p:pic>
      <p:pic>
        <p:nvPicPr>
          <p:cNvPr id="170" name="" descr=""/>
          <p:cNvPicPr/>
          <p:nvPr/>
        </p:nvPicPr>
        <p:blipFill>
          <a:blip r:embed="rId5"/>
          <a:stretch/>
        </p:blipFill>
        <p:spPr>
          <a:xfrm>
            <a:off x="8100000" y="1440000"/>
            <a:ext cx="1079640" cy="1204920"/>
          </a:xfrm>
          <a:prstGeom prst="rect">
            <a:avLst/>
          </a:prstGeom>
          <a:ln w="1800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Application>LibreOffice/7.3.7.2$Linux_X86_64 LibreOffice_project/30$Build-2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2024-11-26T13:15:14Z</dcterms:created>
  <dc:creator/>
  <dc:description/>
  <dc:language>ru-RU</dc:language>
  <cp:lastModifiedBy/>
  <dcterms:modified xsi:type="dcterms:W3CDTF">2024-11-26T21:11:52Z</dcterms:modified>
  <cp:revision>3</cp:revision>
  <dc:subject/>
  <dc:title>Vivid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