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60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12.10.2020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3;&#1077;&#1088;&#1080;&#1085;&#1075;&#1077;&#1088;\Desktop\&#1042;&#1072;&#1091;&#1083;&#1080;&#1085;&#1072;\7%20&#1082;&#1083;&#1072;&#1089;&#1089;\&#1091;&#1088;&#1086;&#1082;&#1080;,%20&#1087;&#1088;&#1077;&#1079;&#1077;&#1085;&#1090;&#1072;&#1094;&#1080;&#1080;\7%20&#1082;&#1083;&#1072;&#1089;&#1089;%202%20&#1084;&#1086;&#1076;\kentervilskoe-prividenie_0hL9nP6A_Sb6z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784976" cy="5531445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Clr>
                <a:srgbClr val="F0A22E"/>
              </a:buClr>
              <a:buFont typeface="Wingdings" pitchFamily="2" charset="2"/>
              <a:buChar char="§"/>
            </a:pPr>
            <a:r>
              <a:rPr lang="en-US" sz="3000" b="1" dirty="0" smtClean="0">
                <a:solidFill>
                  <a:srgbClr val="4E3B30"/>
                </a:solidFill>
                <a:latin typeface="FreeSetC-Italic"/>
              </a:rPr>
              <a:t> </a:t>
            </a:r>
            <a:r>
              <a:rPr lang="en-US" sz="3000" b="1" dirty="0">
                <a:solidFill>
                  <a:srgbClr val="4E3B30"/>
                </a:solidFill>
                <a:latin typeface="FreeSetC-Italic"/>
              </a:rPr>
              <a:t>She heard people</a:t>
            </a:r>
            <a:r>
              <a:rPr lang="ru-RU" sz="3000" b="1" dirty="0">
                <a:solidFill>
                  <a:srgbClr val="4E3B30"/>
                </a:solidFill>
                <a:latin typeface="FreeSetC-Italic"/>
              </a:rPr>
              <a:t> </a:t>
            </a:r>
            <a:r>
              <a:rPr lang="en-US" sz="3000" b="1" dirty="0">
                <a:solidFill>
                  <a:srgbClr val="4E3B30"/>
                </a:solidFill>
                <a:latin typeface="FreeSetC-Italic"/>
              </a:rPr>
              <a:t>shouting and screaming. </a:t>
            </a:r>
            <a:endParaRPr lang="ru-RU" sz="3000" b="1" dirty="0">
              <a:solidFill>
                <a:srgbClr val="4E3B30"/>
              </a:solidFill>
              <a:latin typeface="FreeSetC-Italic"/>
            </a:endParaRPr>
          </a:p>
          <a:p>
            <a:pPr marL="0" indent="0">
              <a:lnSpc>
                <a:spcPct val="200000"/>
              </a:lnSpc>
              <a:buClr>
                <a:srgbClr val="F0A22E"/>
              </a:buClr>
              <a:buFont typeface="Wingdings" pitchFamily="2" charset="2"/>
              <a:buChar char="§"/>
            </a:pPr>
            <a:r>
              <a:rPr lang="en-US" sz="3000" b="1" dirty="0" smtClean="0">
                <a:solidFill>
                  <a:srgbClr val="4E3B30"/>
                </a:solidFill>
                <a:latin typeface="FreeSetC-Italic"/>
              </a:rPr>
              <a:t> </a:t>
            </a:r>
            <a:r>
              <a:rPr lang="en-US" sz="3000" b="1" dirty="0">
                <a:solidFill>
                  <a:srgbClr val="4E3B30"/>
                </a:solidFill>
                <a:latin typeface="FreeSetC-Italic"/>
              </a:rPr>
              <a:t>The guards caught</a:t>
            </a:r>
            <a:r>
              <a:rPr lang="ru-RU" sz="3000" b="1" dirty="0">
                <a:solidFill>
                  <a:srgbClr val="4E3B30"/>
                </a:solidFill>
                <a:latin typeface="FreeSetC-Italic"/>
              </a:rPr>
              <a:t> </a:t>
            </a:r>
            <a:r>
              <a:rPr lang="en-US" sz="3000" b="1" dirty="0">
                <a:solidFill>
                  <a:srgbClr val="4E3B30"/>
                </a:solidFill>
                <a:latin typeface="FreeSetC-Italic"/>
              </a:rPr>
              <a:t>it. </a:t>
            </a:r>
            <a:endParaRPr lang="ru-RU" sz="3000" b="1" dirty="0" smtClean="0">
              <a:solidFill>
                <a:srgbClr val="4E3B30"/>
              </a:solidFill>
              <a:latin typeface="FreeSetC-Italic"/>
            </a:endParaRPr>
          </a:p>
          <a:p>
            <a:pPr marL="0" indent="0">
              <a:lnSpc>
                <a:spcPct val="200000"/>
              </a:lnSpc>
              <a:buClr>
                <a:srgbClr val="F0A22E"/>
              </a:buClr>
              <a:buFont typeface="Wingdings" pitchFamily="2" charset="2"/>
              <a:buChar char="§"/>
            </a:pPr>
            <a:r>
              <a:rPr lang="en-US" sz="3000" b="1" dirty="0" smtClean="0">
                <a:solidFill>
                  <a:srgbClr val="4E3B30"/>
                </a:solidFill>
                <a:latin typeface="FreeSetC-Italic"/>
              </a:rPr>
              <a:t> </a:t>
            </a:r>
            <a:r>
              <a:rPr lang="en-US" sz="3000" b="1" dirty="0">
                <a:solidFill>
                  <a:srgbClr val="4E3B30"/>
                </a:solidFill>
                <a:latin typeface="FreeSetC-Italic"/>
              </a:rPr>
              <a:t>Penny was at the zoo</a:t>
            </a:r>
            <a:endParaRPr lang="ru-RU" sz="3000" b="1" dirty="0">
              <a:solidFill>
                <a:srgbClr val="4E3B30"/>
              </a:solidFill>
              <a:latin typeface="FreeSetC-Italic"/>
            </a:endParaRPr>
          </a:p>
          <a:p>
            <a:pPr marL="0" indent="0">
              <a:lnSpc>
                <a:spcPct val="200000"/>
              </a:lnSpc>
              <a:buClr>
                <a:srgbClr val="F0A22E"/>
              </a:buClr>
              <a:buFont typeface="Wingdings" pitchFamily="2" charset="2"/>
              <a:buChar char="§"/>
            </a:pPr>
            <a:r>
              <a:rPr lang="en-US" sz="3000" b="1" dirty="0" smtClean="0">
                <a:solidFill>
                  <a:srgbClr val="4E3B30"/>
                </a:solidFill>
                <a:latin typeface="FreeSetC-Italic"/>
              </a:rPr>
              <a:t> </a:t>
            </a:r>
            <a:r>
              <a:rPr lang="en-US" sz="3000" b="1" dirty="0">
                <a:solidFill>
                  <a:srgbClr val="4E3B30"/>
                </a:solidFill>
                <a:latin typeface="FreeSetC-Italic"/>
              </a:rPr>
              <a:t>The guards put it back in its cage.</a:t>
            </a:r>
            <a:endParaRPr lang="ru-RU" sz="3000" b="1" dirty="0">
              <a:solidFill>
                <a:srgbClr val="4E3B30"/>
              </a:solidFill>
            </a:endParaRPr>
          </a:p>
          <a:p>
            <a:pPr marL="0" indent="0">
              <a:lnSpc>
                <a:spcPct val="200000"/>
              </a:lnSpc>
              <a:buFont typeface="Wingdings" pitchFamily="2" charset="2"/>
              <a:buChar char="§"/>
            </a:pPr>
            <a:r>
              <a:rPr lang="en-US" sz="3000" b="1" dirty="0" smtClean="0">
                <a:solidFill>
                  <a:srgbClr val="4E3B30"/>
                </a:solidFill>
                <a:latin typeface="FreeSetC-Italic"/>
              </a:rPr>
              <a:t> </a:t>
            </a:r>
            <a:r>
              <a:rPr lang="en-US" sz="3000" b="1" dirty="0">
                <a:solidFill>
                  <a:srgbClr val="4E3B30"/>
                </a:solidFill>
                <a:latin typeface="FreeSetC-Italic"/>
              </a:rPr>
              <a:t>She saw a snake</a:t>
            </a:r>
            <a:r>
              <a:rPr lang="ru-RU" sz="3000" b="1" dirty="0">
                <a:solidFill>
                  <a:srgbClr val="4E3B30"/>
                </a:solidFill>
                <a:latin typeface="FreeSetC-Italic"/>
              </a:rPr>
              <a:t> </a:t>
            </a:r>
            <a:r>
              <a:rPr lang="en-US" sz="3000" b="1" dirty="0">
                <a:solidFill>
                  <a:srgbClr val="4E3B30"/>
                </a:solidFill>
                <a:latin typeface="FreeSetC-Italic"/>
              </a:rPr>
              <a:t>swimming in the fountain</a:t>
            </a:r>
            <a:r>
              <a:rPr lang="en-US" sz="3000" i="1" dirty="0">
                <a:solidFill>
                  <a:srgbClr val="4E3B30"/>
                </a:solidFill>
                <a:latin typeface="FreeSetC-Italic"/>
              </a:rPr>
              <a:t>. </a:t>
            </a:r>
            <a:endParaRPr lang="ru-RU" sz="3000" i="1" dirty="0">
              <a:solidFill>
                <a:srgbClr val="4E3B30"/>
              </a:solidFill>
              <a:latin typeface="FreeSetC-Italic"/>
            </a:endParaRPr>
          </a:p>
          <a:p>
            <a:pPr>
              <a:lnSpc>
                <a:spcPct val="20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319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764704"/>
            <a:ext cx="8686800" cy="5315421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b="1" dirty="0" smtClean="0">
                <a:latin typeface="FreeSetC-Italic"/>
              </a:rPr>
              <a:t>1. Penny was at the zoo.</a:t>
            </a:r>
            <a:endParaRPr lang="ru-RU" b="1" dirty="0" smtClean="0">
              <a:latin typeface="FreeSetC-Italic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b="1" dirty="0" smtClean="0">
                <a:latin typeface="FreeSetC-Italic"/>
              </a:rPr>
              <a:t> 2. She heard people</a:t>
            </a:r>
            <a:r>
              <a:rPr lang="ru-RU" b="1" dirty="0" smtClean="0">
                <a:latin typeface="FreeSetC-Italic"/>
              </a:rPr>
              <a:t> </a:t>
            </a:r>
            <a:r>
              <a:rPr lang="en-US" b="1" dirty="0" smtClean="0">
                <a:latin typeface="FreeSetC-Italic"/>
              </a:rPr>
              <a:t>shouting and screaming. </a:t>
            </a:r>
            <a:endParaRPr lang="ru-RU" b="1" dirty="0" smtClean="0">
              <a:latin typeface="FreeSetC-Italic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b="1" dirty="0" smtClean="0">
                <a:latin typeface="FreeSetC-Italic"/>
              </a:rPr>
              <a:t>3</a:t>
            </a:r>
            <a:r>
              <a:rPr lang="en-US" b="1" dirty="0">
                <a:latin typeface="FreeSetC-Italic"/>
              </a:rPr>
              <a:t>. She saw a </a:t>
            </a:r>
            <a:r>
              <a:rPr lang="en-US" b="1" dirty="0" smtClean="0">
                <a:latin typeface="FreeSetC-Italic"/>
              </a:rPr>
              <a:t>snake</a:t>
            </a:r>
            <a:r>
              <a:rPr lang="ru-RU" b="1" dirty="0" smtClean="0">
                <a:latin typeface="FreeSetC-Italic"/>
              </a:rPr>
              <a:t> </a:t>
            </a:r>
            <a:r>
              <a:rPr lang="en-US" b="1" dirty="0" smtClean="0">
                <a:latin typeface="FreeSetC-Italic"/>
              </a:rPr>
              <a:t>swimming </a:t>
            </a:r>
            <a:r>
              <a:rPr lang="en-US" b="1" dirty="0">
                <a:latin typeface="FreeSetC-Italic"/>
              </a:rPr>
              <a:t>in the fountain. </a:t>
            </a:r>
            <a:endParaRPr lang="ru-RU" b="1" dirty="0" smtClean="0">
              <a:latin typeface="FreeSetC-Italic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b="1" dirty="0" smtClean="0">
                <a:latin typeface="FreeSetC-Italic"/>
              </a:rPr>
              <a:t>4</a:t>
            </a:r>
            <a:r>
              <a:rPr lang="en-US" b="1" dirty="0">
                <a:latin typeface="FreeSetC-Italic"/>
              </a:rPr>
              <a:t>. The guards </a:t>
            </a:r>
            <a:r>
              <a:rPr lang="en-US" b="1" dirty="0" smtClean="0">
                <a:latin typeface="FreeSetC-Italic"/>
              </a:rPr>
              <a:t>caught</a:t>
            </a:r>
            <a:r>
              <a:rPr lang="ru-RU" b="1" dirty="0" smtClean="0">
                <a:latin typeface="FreeSetC-Italic"/>
              </a:rPr>
              <a:t> </a:t>
            </a:r>
            <a:r>
              <a:rPr lang="en-US" b="1" dirty="0" smtClean="0">
                <a:latin typeface="FreeSetC-Italic"/>
              </a:rPr>
              <a:t>it</a:t>
            </a:r>
            <a:r>
              <a:rPr lang="en-US" b="1" dirty="0">
                <a:latin typeface="FreeSetC-Italic"/>
              </a:rPr>
              <a:t>. </a:t>
            </a:r>
            <a:endParaRPr lang="ru-RU" b="1" dirty="0" smtClean="0">
              <a:latin typeface="FreeSetC-Italic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b="1" dirty="0" smtClean="0">
                <a:latin typeface="FreeSetC-Italic"/>
              </a:rPr>
              <a:t>5</a:t>
            </a:r>
            <a:r>
              <a:rPr lang="en-US" b="1" dirty="0">
                <a:latin typeface="FreeSetC-Italic"/>
              </a:rPr>
              <a:t>. The guards put it back in its cage.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61129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entervilskoe-prividenie_0hL9nP6A_Sb6z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52869" y="908720"/>
            <a:ext cx="5856651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97</TotalTime>
  <Words>87</Words>
  <Application>Microsoft Office PowerPoint</Application>
  <PresentationFormat>Экран (4:3)</PresentationFormat>
  <Paragraphs>10</Paragraphs>
  <Slides>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Трек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Герингер</cp:lastModifiedBy>
  <cp:revision>13</cp:revision>
  <dcterms:created xsi:type="dcterms:W3CDTF">2018-10-14T09:22:46Z</dcterms:created>
  <dcterms:modified xsi:type="dcterms:W3CDTF">2020-10-12T11:38:33Z</dcterms:modified>
</cp:coreProperties>
</file>