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2" r:id="rId6"/>
    <p:sldId id="259" r:id="rId7"/>
    <p:sldId id="264" r:id="rId8"/>
    <p:sldId id="265" r:id="rId9"/>
    <p:sldId id="261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forum.exler.ru/uploads/83/post-1232002479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80729"/>
            <a:ext cx="7772400" cy="504055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Щекастый красавец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7" name="Picture 3" descr="D:\бекап\солнечный круг\Хомяк\щекастый хомя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042" y="1643050"/>
            <a:ext cx="6256888" cy="4590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545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forum.exler.ru/uploads/83/post-1232002479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643050"/>
            <a:ext cx="44005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786050" y="714356"/>
            <a:ext cx="3548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+mj-lt"/>
              </a:rPr>
              <a:t>До новых встреч</a:t>
            </a:r>
            <a:endParaRPr lang="ru-RU" sz="32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Слово «хомяк» происходит от слово «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раг»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050" name="Picture 2" descr="D:\бекап\солнечный круг\Хомяк\Хомяк 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80381"/>
            <a:ext cx="4059238" cy="405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бекап\солнечный круг\Хомяк\Хомяк 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72815"/>
            <a:ext cx="4316288" cy="41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67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764704"/>
            <a:ext cx="4059936" cy="53312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Впервые обнаружены в Израиле в 1930 г. </a:t>
            </a:r>
            <a:r>
              <a:rPr lang="ru-RU" sz="3600" dirty="0">
                <a:solidFill>
                  <a:schemeClr val="tx2">
                    <a:lumMod val="75000"/>
                  </a:schemeClr>
                </a:solidFill>
              </a:rPr>
              <a:t>а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рхеологи раскопали норку где обнаружили маму с 12 детенышами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4" name="Picture 2" descr="D:\бекап\солнечный круг\Хомяк\хомячки 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836712"/>
            <a:ext cx="4059238" cy="500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834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бекап\солнечный круг\Хомяк\щекастый хомяк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166"/>
            <a:ext cx="3714776" cy="349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dsc01628_origin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57224" y="571480"/>
            <a:ext cx="3337351" cy="2869021"/>
          </a:xfrm>
          <a:prstGeom prst="rect">
            <a:avLst/>
          </a:prstGeom>
          <a:noFill/>
        </p:spPr>
      </p:pic>
      <p:pic>
        <p:nvPicPr>
          <p:cNvPr id="7" name="Picture 4" descr="1308579631_218158219_1---C-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3497016"/>
            <a:ext cx="3643338" cy="304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хомяк обыкновенны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0426" y="3929066"/>
            <a:ext cx="3806814" cy="251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285852" y="285728"/>
            <a:ext cx="27889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/>
              <a:t>Джунгарский</a:t>
            </a:r>
            <a:r>
              <a:rPr lang="ru-RU" sz="2000" b="1" dirty="0" smtClean="0"/>
              <a:t> хомяк 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357290" y="3500438"/>
            <a:ext cx="24493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Сирийский хомяк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4" y="3500438"/>
            <a:ext cx="30488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Обыкновенный хомяк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697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im7-tub-ru.yandex.net/i?id=275837304-46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071810"/>
            <a:ext cx="3300412" cy="330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357422" y="428604"/>
            <a:ext cx="41434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Жилище хомяка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142984"/>
            <a:ext cx="5000628" cy="4839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200" b="1" dirty="0" smtClean="0"/>
              <a:t>Хомячки – очень подвижные существа. Днем они мирно посапывают в своем домике, но вечером просыпаются, и тут начинается самое интересное. Если клетка просторная, есть несколько этажей и заботливые хозяева разместили в ней колесо для бега, несколько сухих веточек, которые можно погрызть в свое удовольствие, кучу опилок, в </a:t>
            </a:r>
            <a:r>
              <a:rPr lang="ru-RU" sz="2200" b="1" dirty="0" smtClean="0"/>
              <a:t>которых </a:t>
            </a:r>
            <a:r>
              <a:rPr lang="ru-RU" sz="2200" b="1" dirty="0" smtClean="0"/>
              <a:t>можно </a:t>
            </a:r>
            <a:r>
              <a:rPr lang="ru-RU" sz="2200" b="1" dirty="0" smtClean="0"/>
              <a:t>искать затерявшиеся зернышки</a:t>
            </a:r>
            <a:r>
              <a:rPr lang="ru-RU" sz="2200" b="1" dirty="0" smtClean="0"/>
              <a:t>, лесенки, по </a:t>
            </a:r>
            <a:r>
              <a:rPr lang="ru-RU" sz="2200" b="1" dirty="0" smtClean="0"/>
              <a:t>которым можно </a:t>
            </a:r>
            <a:r>
              <a:rPr lang="ru-RU" sz="2200" b="1" dirty="0" smtClean="0"/>
              <a:t>полазить и кормушку, полную </a:t>
            </a:r>
            <a:r>
              <a:rPr lang="ru-RU" sz="2200" b="1" dirty="0" smtClean="0"/>
              <a:t>вкусных </a:t>
            </a:r>
            <a:r>
              <a:rPr lang="ru-RU" sz="2200" b="1" dirty="0" smtClean="0"/>
              <a:t>орешков, семечек и другого </a:t>
            </a:r>
            <a:r>
              <a:rPr lang="ru-RU" sz="2200" b="1" dirty="0" smtClean="0"/>
              <a:t>корма</a:t>
            </a:r>
            <a:r>
              <a:rPr lang="ru-RU" sz="2200" b="1" dirty="0" smtClean="0"/>
              <a:t>, то хомячку будет чем занять </a:t>
            </a:r>
            <a:r>
              <a:rPr lang="ru-RU" sz="2200" b="1" dirty="0" smtClean="0"/>
              <a:t>себя</a:t>
            </a:r>
            <a:r>
              <a:rPr lang="ru-RU" sz="2200" b="1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457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>
            <a:off x="5076056" y="2201896"/>
            <a:ext cx="3612332" cy="39136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В колесе может пробежать за ночь около 10 км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D:\бекап\солнечный круг\Хомяк\хомяк в колес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908720"/>
            <a:ext cx="4474840" cy="547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681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357166"/>
            <a:ext cx="3580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+mj-lt"/>
              </a:rPr>
              <a:t>Чем кормят хомяка</a:t>
            </a:r>
            <a:endParaRPr lang="ru-RU" sz="2800" b="1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000108"/>
            <a:ext cx="6929486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2200" b="1" dirty="0" smtClean="0"/>
              <a:t>Главная </a:t>
            </a:r>
            <a:r>
              <a:rPr lang="ru-RU" sz="2200" b="1" dirty="0" smtClean="0"/>
              <a:t>пища хомяков </a:t>
            </a:r>
            <a:r>
              <a:rPr lang="ru-RU" sz="2200" b="1" dirty="0" smtClean="0"/>
              <a:t>– пшеница</a:t>
            </a:r>
            <a:r>
              <a:rPr lang="ru-RU" sz="2200" b="1" dirty="0" smtClean="0"/>
              <a:t>, овес, просо. </a:t>
            </a:r>
            <a:endParaRPr lang="ru-RU" sz="2200" b="1" dirty="0" smtClean="0"/>
          </a:p>
          <a:p>
            <a:pPr algn="just">
              <a:lnSpc>
                <a:spcPct val="80000"/>
              </a:lnSpc>
            </a:pPr>
            <a:r>
              <a:rPr lang="ru-RU" sz="2200" b="1" dirty="0" smtClean="0"/>
              <a:t>Еще </a:t>
            </a:r>
            <a:r>
              <a:rPr lang="ru-RU" sz="2200" b="1" dirty="0" smtClean="0"/>
              <a:t>они любят погрызть семечки  и орешки, но эти лакомства нельзя делать  их основной пищей, лучше оставлять их в качестве десерта. </a:t>
            </a:r>
            <a:endParaRPr lang="ru-RU" sz="2200" b="1" dirty="0" smtClean="0"/>
          </a:p>
          <a:p>
            <a:pPr algn="just">
              <a:lnSpc>
                <a:spcPct val="80000"/>
              </a:lnSpc>
            </a:pPr>
            <a:r>
              <a:rPr lang="ru-RU" sz="2200" b="1" dirty="0" smtClean="0"/>
              <a:t>Потребность </a:t>
            </a:r>
            <a:r>
              <a:rPr lang="ru-RU" sz="2200" b="1" dirty="0" smtClean="0"/>
              <a:t>в жидкости и витаминах хомяки удовлетворяют за счет  сочных овощей и фруктов – яблок, моркови, груш, сельдерея, огурцов, свеклы, кукурузы.</a:t>
            </a:r>
          </a:p>
          <a:p>
            <a:pPr algn="just">
              <a:lnSpc>
                <a:spcPct val="80000"/>
              </a:lnSpc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4" name="Picture 4" descr="http://im3-tub-ru.yandex.net/i?id=231849016-0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286124"/>
            <a:ext cx="2520950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7-tub-ru.yandex.net/i?id=102053170-03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714752"/>
            <a:ext cx="30956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etargo.iai-shop.com/data/gfx/pictures/medium/2/4/134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8046" y="3000372"/>
            <a:ext cx="314327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71736" y="85723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42900"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Гнездо хомяка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: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428736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>
              <a:defRPr/>
            </a:pPr>
            <a:r>
              <a:rPr lang="ru-RU" sz="2400" b="1" dirty="0" smtClean="0">
                <a:latin typeface="+mj-lt"/>
              </a:rPr>
              <a:t>Зверек сам изгрызет материал и уложит себе гнездо по своему вкусу. Хомяку днем необходимо побыть в укромном местечке.</a:t>
            </a:r>
            <a:endParaRPr lang="ru-RU" sz="2400" b="1" dirty="0">
              <a:latin typeface="+mj-lt"/>
            </a:endParaRPr>
          </a:p>
        </p:txBody>
      </p:sp>
      <p:pic>
        <p:nvPicPr>
          <p:cNvPr id="5" name="Picture 6" descr="http://www.allshops.ro/files/clients/62/1678/p/57/litiera-koky-4635-166404_norm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928934"/>
            <a:ext cx="2786082" cy="316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4092" y="750211"/>
            <a:ext cx="4059936" cy="53312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и малыши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1371600"/>
            <a:ext cx="5400600" cy="5081736"/>
          </a:xfrm>
        </p:spPr>
      </p:pic>
    </p:spTree>
    <p:extLst>
      <p:ext uri="{BB962C8B-B14F-4D97-AF65-F5344CB8AC3E}">
        <p14:creationId xmlns:p14="http://schemas.microsoft.com/office/powerpoint/2010/main" xmlns="" val="82222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891</TotalTime>
  <Words>227</Words>
  <Application>Microsoft Office PowerPoint</Application>
  <PresentationFormat>Экран (4:3)</PresentationFormat>
  <Paragraphs>17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Щекастый красавец</vt:lpstr>
      <vt:lpstr>Слово «хомяк» происходит от слово «враг»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Щекастый красавец</dc:title>
  <dc:creator>User</dc:creator>
  <cp:lastModifiedBy>User</cp:lastModifiedBy>
  <cp:revision>22</cp:revision>
  <dcterms:created xsi:type="dcterms:W3CDTF">2021-02-06T05:36:15Z</dcterms:created>
  <dcterms:modified xsi:type="dcterms:W3CDTF">2021-02-10T12:38:34Z</dcterms:modified>
</cp:coreProperties>
</file>