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4" r:id="rId4"/>
    <p:sldId id="265" r:id="rId5"/>
    <p:sldId id="25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430E9-D817-4801-A91F-A54C6FC3806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E8BCE-3102-4627-B43D-B9E095A3A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430E9-D817-4801-A91F-A54C6FC3806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E8BCE-3102-4627-B43D-B9E095A3A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430E9-D817-4801-A91F-A54C6FC3806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E8BCE-3102-4627-B43D-B9E095A3A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430E9-D817-4801-A91F-A54C6FC3806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E8BCE-3102-4627-B43D-B9E095A3A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430E9-D817-4801-A91F-A54C6FC3806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E8BCE-3102-4627-B43D-B9E095A3A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430E9-D817-4801-A91F-A54C6FC3806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E8BCE-3102-4627-B43D-B9E095A3A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430E9-D817-4801-A91F-A54C6FC3806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E8BCE-3102-4627-B43D-B9E095A3A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430E9-D817-4801-A91F-A54C6FC3806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E8BCE-3102-4627-B43D-B9E095A3A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430E9-D817-4801-A91F-A54C6FC3806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E8BCE-3102-4627-B43D-B9E095A3A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430E9-D817-4801-A91F-A54C6FC3806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E8BCE-3102-4627-B43D-B9E095A3A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430E9-D817-4801-A91F-A54C6FC3806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E8BCE-3102-4627-B43D-B9E095A3A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430E9-D817-4801-A91F-A54C6FC38069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E8BCE-3102-4627-B43D-B9E095A3A78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794"/>
            <a:ext cx="8929718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dirty="0" smtClean="0"/>
              <a:t>«Я не верю, что жизнь человека предопределена его детством.</a:t>
            </a:r>
            <a:br>
              <a:rPr lang="ru-RU" sz="2200" dirty="0" smtClean="0"/>
            </a:br>
            <a:r>
              <a:rPr lang="ru-RU" sz="2200" dirty="0" smtClean="0"/>
              <a:t>Я думаю, Что существуют еще очень важные периоды: отрочество, юность…» (Ж-П. Сартр)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428868"/>
            <a:ext cx="8358246" cy="235745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проблемы </a:t>
            </a:r>
          </a:p>
          <a:p>
            <a:pPr algn="ctr">
              <a:buNone/>
            </a:pPr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подросткового возраста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3200" dirty="0" smtClean="0"/>
              <a:t>Анализ результатов анкетирования детей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3576140"/>
              </p:ext>
            </p:extLst>
          </p:nvPr>
        </p:nvGraphicFramePr>
        <p:xfrm>
          <a:off x="428596" y="1142984"/>
          <a:ext cx="8186767" cy="5086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5090"/>
                <a:gridCol w="1664378"/>
                <a:gridCol w="1728192"/>
                <a:gridCol w="1739107"/>
              </a:tblGrid>
              <a:tr h="381168">
                <a:tc>
                  <a:txBody>
                    <a:bodyPr/>
                    <a:lstStyle/>
                    <a:p>
                      <a:r>
                        <a:rPr lang="ru-RU" dirty="0" smtClean="0"/>
                        <a:t>Вопрос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7592">
                <a:tc>
                  <a:txBody>
                    <a:bodyPr/>
                    <a:lstStyle/>
                    <a:p>
                      <a:r>
                        <a:rPr lang="ru-RU" dirty="0" smtClean="0"/>
                        <a:t>1. В последнее время тебе больше нравится проводить время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кругу семьи</a:t>
                      </a:r>
                    </a:p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друзьями</a:t>
                      </a:r>
                    </a:p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одиночестве</a:t>
                      </a:r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381168">
                <a:tc>
                  <a:txBody>
                    <a:bodyPr/>
                    <a:lstStyle/>
                    <a:p>
                      <a:r>
                        <a:rPr lang="ru-RU" dirty="0" smtClean="0"/>
                        <a:t>2. Изменения твоей внешности, роста, веса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Радуют</a:t>
                      </a:r>
                    </a:p>
                    <a:p>
                      <a:pPr algn="ctr"/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Огорчают</a:t>
                      </a:r>
                    </a:p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Раздражают и злят</a:t>
                      </a:r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381168">
                <a:tc>
                  <a:txBody>
                    <a:bodyPr/>
                    <a:lstStyle/>
                    <a:p>
                      <a:r>
                        <a:rPr lang="ru-RU" dirty="0" smtClean="0"/>
                        <a:t>3. Тебе больше всего хотелось бы быть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Умным</a:t>
                      </a:r>
                    </a:p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Красивым</a:t>
                      </a:r>
                    </a:p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Общительным</a:t>
                      </a:r>
                    </a:p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  <a:tr h="381168">
                <a:tc>
                  <a:txBody>
                    <a:bodyPr/>
                    <a:lstStyle/>
                    <a:p>
                      <a:r>
                        <a:rPr lang="ru-RU" dirty="0" smtClean="0"/>
                        <a:t>4. Если бы ты был в центре внимания благодаря внешности, тебя бы это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Радовало</a:t>
                      </a:r>
                    </a:p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Огорчало</a:t>
                      </a:r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Безразлично</a:t>
                      </a:r>
                    </a:p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381168">
                <a:tc>
                  <a:txBody>
                    <a:bodyPr/>
                    <a:lstStyle/>
                    <a:p>
                      <a:r>
                        <a:rPr lang="ru-RU" dirty="0" smtClean="0"/>
                        <a:t>5. Если бы ты привлекал внимание противоположного пола, то тебя бы это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Радовало</a:t>
                      </a:r>
                    </a:p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Огорчало</a:t>
                      </a:r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Безразлично</a:t>
                      </a:r>
                    </a:p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367" y="116632"/>
            <a:ext cx="8115328" cy="58259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Статистика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postupi.online/images/images1366/60/5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65104"/>
            <a:ext cx="4215553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1950" y="692696"/>
            <a:ext cx="8729634" cy="54293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Подростковый возраст характеризуется высоким уровнем тревожности, озабоченности и неудовлетворенности своей внешностью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В этот период жизни к нелюбимым чертам характера ребята относят физические характеристики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30% мальчиков и 20% девочек в возрасте 11–12 лет испытывают беспокойство по поводу своего роста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60% девочек в возрасте 11–12 лет испытывают беспокойство по поводу лишнего веса. В действительности лишь 16% от этого числа склонны к ожирению и тучности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Мальчики и девочки, достигшие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раньше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других физической зрелости,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обладают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более высоким социальным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статусом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детском коллективе.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1-production-images-kly.akamaized.net/rXLsWNTTCAEnhl9mZuWmkWLEw_c=/640x360/smart/filters:quality(75):strip_icc():format(jpeg)/kly-media-production/medias/2773691/original/087373900_1554793492-shutterstock_5804561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437112"/>
            <a:ext cx="4026202" cy="22647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Дети,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 которых позднее физическое созревание, часто страдают заниженной самооценкой в коллективе сверстников и попадают в группу изолированных детей по результатам социометрии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 Сексуальные установки младших подростков больше подвержены влиянию семейных и социальных установок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По материалам статистики, опыт первой влюбленности девочек –11 лет – 60%, опыт первой влюбленности мальчиков – 13 лет.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В этот период времени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больше стремятся к личной свободе и независимости. Начиная с 11 лет, увеличивается конфликтность подростков.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Большинство детей в этот период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времени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отдаляется от родителей,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предпочитая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группу сверстников. 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87746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6791216"/>
              </p:ext>
            </p:extLst>
          </p:nvPr>
        </p:nvGraphicFramePr>
        <p:xfrm>
          <a:off x="323528" y="1412776"/>
          <a:ext cx="8587286" cy="496854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41983"/>
                <a:gridCol w="1885083"/>
                <a:gridCol w="2080110"/>
                <a:gridCol w="2080110"/>
              </a:tblGrid>
              <a:tr h="4516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четверть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четверть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четверть</a:t>
                      </a:r>
                      <a:endParaRPr lang="ru-RU" dirty="0"/>
                    </a:p>
                  </a:txBody>
                  <a:tcPr/>
                </a:tc>
              </a:tr>
              <a:tr h="451686"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учеников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28</a:t>
                      </a:r>
                      <a:endParaRPr lang="ru-RU" dirty="0"/>
                    </a:p>
                  </a:txBody>
                  <a:tcPr/>
                </a:tc>
              </a:tr>
              <a:tr h="451686">
                <a:tc>
                  <a:txBody>
                    <a:bodyPr/>
                    <a:lstStyle/>
                    <a:p>
                      <a:r>
                        <a:rPr lang="ru-RU" dirty="0" smtClean="0"/>
                        <a:t>отличники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451686">
                <a:tc>
                  <a:txBody>
                    <a:bodyPr/>
                    <a:lstStyle/>
                    <a:p>
                      <a:r>
                        <a:rPr lang="ru-RU" dirty="0" smtClean="0"/>
                        <a:t>На 4 и 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</a:tr>
              <a:tr h="451686">
                <a:tc>
                  <a:txBody>
                    <a:bodyPr/>
                    <a:lstStyle/>
                    <a:p>
                      <a:r>
                        <a:rPr lang="ru-RU" dirty="0" smtClean="0"/>
                        <a:t>С одной</a:t>
                      </a:r>
                      <a:r>
                        <a:rPr lang="ru-RU" baseline="0" dirty="0" smtClean="0"/>
                        <a:t> 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451686">
                <a:tc>
                  <a:txBody>
                    <a:bodyPr/>
                    <a:lstStyle/>
                    <a:p>
                      <a:r>
                        <a:rPr lang="ru-RU" dirty="0" smtClean="0"/>
                        <a:t>% качества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48.15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57.14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53.57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</a:tr>
              <a:tr h="451686">
                <a:tc>
                  <a:txBody>
                    <a:bodyPr/>
                    <a:lstStyle/>
                    <a:p>
                      <a:r>
                        <a:rPr lang="ru-RU" dirty="0" smtClean="0"/>
                        <a:t>% успеваем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/>
                </a:tc>
              </a:tr>
              <a:tr h="451686"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 бал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4.27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4.2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4.17</a:t>
                      </a:r>
                      <a:endParaRPr lang="ru-RU" dirty="0"/>
                    </a:p>
                  </a:txBody>
                  <a:tcPr/>
                </a:tc>
              </a:tr>
              <a:tr h="451686">
                <a:tc>
                  <a:txBody>
                    <a:bodyPr/>
                    <a:lstStyle/>
                    <a:p>
                      <a:r>
                        <a:rPr lang="ru-RU" dirty="0" smtClean="0"/>
                        <a:t>Уроков пропущено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347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514</a:t>
                      </a:r>
                      <a:endParaRPr lang="ru-RU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51686">
                <a:tc>
                  <a:txBody>
                    <a:bodyPr/>
                    <a:lstStyle/>
                    <a:p>
                      <a:r>
                        <a:rPr lang="ru-RU" dirty="0" smtClean="0"/>
                        <a:t>По болезни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125</a:t>
                      </a:r>
                      <a:endParaRPr lang="ru-RU" dirty="0"/>
                    </a:p>
                  </a:txBody>
                  <a:tcPr/>
                </a:tc>
              </a:tr>
              <a:tr h="451686">
                <a:tc>
                  <a:txBody>
                    <a:bodyPr/>
                    <a:lstStyle/>
                    <a:p>
                      <a:r>
                        <a:rPr lang="ru-RU" dirty="0" smtClean="0"/>
                        <a:t>На 1 ученика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12.1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12.4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18.3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00166" y="339215"/>
            <a:ext cx="650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Результаты за 5 класс</a:t>
            </a:r>
            <a:endParaRPr lang="ru-RU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188</Words>
  <Application>Microsoft Office PowerPoint</Application>
  <PresentationFormat>Экран (4:3)</PresentationFormat>
  <Paragraphs>100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«Я не верю, что жизнь человека предопределена его детством. Я думаю, Что существуют еще очень важные периоды: отрочество, юность…» (Ж-П. Сартр)  </vt:lpstr>
      <vt:lpstr>Анализ результатов анкетирования детей</vt:lpstr>
      <vt:lpstr>Статистика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года 6 в класса 2014-2015 учебный год</dc:title>
  <dc:creator>Школа</dc:creator>
  <cp:lastModifiedBy>Admin</cp:lastModifiedBy>
  <cp:revision>14</cp:revision>
  <dcterms:created xsi:type="dcterms:W3CDTF">2015-05-15T09:14:40Z</dcterms:created>
  <dcterms:modified xsi:type="dcterms:W3CDTF">2021-04-06T08:16:19Z</dcterms:modified>
</cp:coreProperties>
</file>