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CC3300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04" y="714356"/>
            <a:ext cx="600079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ЧЕМ КРОМИТЬ</a:t>
            </a:r>
          </a:p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ПТИЦ</a:t>
            </a:r>
          </a:p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ЗИМОЙ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st2.depositphotos.com/3239661/6090/v/450/depositphotos_60908611-stock-illustration-house-sparrow-and-gray-dove.jpg?forcejpeg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st2.depositphotos.com/3239661/6090/v/450/depositphotos_60908611-stock-illustration-house-sparrow-and-gray-dove.jpg?forcejpeg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3d4e7322d56858d983c715b77326ae79 — копия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571612"/>
            <a:ext cx="4232410" cy="27860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286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990033"/>
                </a:solidFill>
              </a:rPr>
              <a:t>ГОЛУБИ И ВОРОБЬИ</a:t>
            </a:r>
            <a:endParaRPr lang="ru-RU" sz="6600" b="1" dirty="0">
              <a:solidFill>
                <a:srgbClr val="99003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2428868"/>
            <a:ext cx="30003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СЕМЕЧКИ (СЫРЫЕ)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МЯСО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РЫБА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ЗЕРНО (ГРЕЧКА, ОВЕС И Т.Д.)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ХЛЕБНЫЕ КРОШКИ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ЯГОДЫ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ВАРЕНЫЙ ГОРОХ</a:t>
            </a:r>
            <a:endParaRPr lang="ru-RU" sz="24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d4e7322d56858d983c715b77326ae79 — копия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857364"/>
            <a:ext cx="3775333" cy="2000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48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990033"/>
                </a:solidFill>
              </a:rPr>
              <a:t>СИНИЦЫ</a:t>
            </a:r>
            <a:endParaRPr lang="ru-RU" sz="6600" b="1" dirty="0">
              <a:solidFill>
                <a:srgbClr val="9900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2928934"/>
            <a:ext cx="32861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СЕМЕЧКИ (СЫРЫЕ)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САЛО НЕСОЛЕНОЕ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МАСЛО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ЯЙЦА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МЯСО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РЫБА</a:t>
            </a:r>
          </a:p>
          <a:p>
            <a:pPr algn="ctr"/>
            <a:endParaRPr lang="ru-RU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d4e7322d56858d983c715b77326ae79 — копия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2214554"/>
            <a:ext cx="3850848" cy="2000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990033"/>
                </a:solidFill>
              </a:rPr>
              <a:t>СНЕГИРИ</a:t>
            </a:r>
            <a:endParaRPr lang="ru-RU" sz="6600" b="1" dirty="0">
              <a:solidFill>
                <a:srgbClr val="99003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571744"/>
            <a:ext cx="34290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КРОШКИ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КРУПЫ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СЕМЕЧКИ (СЫРЫЕ)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ЯБЛОКИ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ОВОЩНЫЕ ОЧИСТКИ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ШИПОВНИК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БОЯРЫШНКИ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РЯБИНА</a:t>
            </a:r>
            <a:endParaRPr lang="ru-RU" sz="24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d4e7322d56858d983c715b77326ae79 — копия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0" y="2071678"/>
            <a:ext cx="4699415" cy="21431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286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990033"/>
                </a:solidFill>
              </a:rPr>
              <a:t>ВОРОНЫ, СОРОКИ</a:t>
            </a:r>
            <a:endParaRPr lang="ru-RU" sz="6600" b="1" dirty="0">
              <a:solidFill>
                <a:srgbClr val="99003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857496"/>
            <a:ext cx="35004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ЯГОДЫ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ФРУКТЫ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МЯСО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ВАРЕНЫЕ ЯЙЦА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ГРЕЧКА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СЕМЕНЫ ТЫКВЫ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</a:rPr>
              <a:t>ТВОРОГ</a:t>
            </a:r>
            <a:endParaRPr lang="ru-RU" sz="24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990033"/>
                </a:solidFill>
              </a:rPr>
              <a:t>НЕЛЬЗЯ ДАВАТЬ:</a:t>
            </a:r>
            <a:endParaRPr lang="ru-RU" sz="6600" b="1" dirty="0">
              <a:solidFill>
                <a:srgbClr val="99003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1928803"/>
            <a:ext cx="50720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990033"/>
                </a:solidFill>
              </a:rPr>
              <a:t>ЖАРЕНЫЕ СЕМЕЧКИ</a:t>
            </a:r>
          </a:p>
          <a:p>
            <a:pPr algn="ctr"/>
            <a:r>
              <a:rPr lang="ru-RU" sz="3600" b="1" dirty="0" smtClean="0">
                <a:solidFill>
                  <a:srgbClr val="990033"/>
                </a:solidFill>
              </a:rPr>
              <a:t>ЧЕРНЫЙ ХЛЕБ</a:t>
            </a:r>
          </a:p>
          <a:p>
            <a:pPr algn="ctr"/>
            <a:r>
              <a:rPr lang="ru-RU" sz="3600" b="1" dirty="0" smtClean="0">
                <a:solidFill>
                  <a:srgbClr val="990033"/>
                </a:solidFill>
              </a:rPr>
              <a:t>СЫРОЙ КАРТОФЕЛЬ</a:t>
            </a:r>
          </a:p>
          <a:p>
            <a:pPr algn="ctr"/>
            <a:r>
              <a:rPr lang="ru-RU" sz="3600" b="1" dirty="0" smtClean="0">
                <a:solidFill>
                  <a:srgbClr val="990033"/>
                </a:solidFill>
              </a:rPr>
              <a:t>ГРИБЫ</a:t>
            </a:r>
          </a:p>
          <a:p>
            <a:pPr algn="ctr"/>
            <a:r>
              <a:rPr lang="ru-RU" sz="3600" b="1" dirty="0" smtClean="0">
                <a:solidFill>
                  <a:srgbClr val="990033"/>
                </a:solidFill>
              </a:rPr>
              <a:t>СОЛЕНОЕ САЛО</a:t>
            </a:r>
          </a:p>
          <a:p>
            <a:pPr algn="ctr"/>
            <a:r>
              <a:rPr lang="ru-RU" sz="3600" b="1" dirty="0" smtClean="0">
                <a:solidFill>
                  <a:srgbClr val="990033"/>
                </a:solidFill>
              </a:rPr>
              <a:t>ЦИТРУСОВЫЕ</a:t>
            </a:r>
          </a:p>
          <a:p>
            <a:pPr algn="ctr"/>
            <a:r>
              <a:rPr lang="ru-RU" sz="3600" b="1" dirty="0" smtClean="0">
                <a:solidFill>
                  <a:srgbClr val="990033"/>
                </a:solidFill>
              </a:rPr>
              <a:t>АРАХИС</a:t>
            </a:r>
          </a:p>
          <a:p>
            <a:pPr algn="ctr"/>
            <a:r>
              <a:rPr lang="ru-RU" sz="3600" b="1" dirty="0" smtClean="0">
                <a:solidFill>
                  <a:srgbClr val="990033"/>
                </a:solidFill>
              </a:rPr>
              <a:t>ПШЕНО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77</Words>
  <PresentationFormat>Экран 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11</cp:revision>
  <dcterms:created xsi:type="dcterms:W3CDTF">2022-04-24T08:41:03Z</dcterms:created>
  <dcterms:modified xsi:type="dcterms:W3CDTF">2023-10-09T14:54:16Z</dcterms:modified>
</cp:coreProperties>
</file>