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</p:sldMasterIdLst>
  <p:notesMasterIdLst>
    <p:notesMasterId r:id="rId12"/>
  </p:notesMasterIdLst>
  <p:sldIdLst>
    <p:sldId id="297" r:id="rId3"/>
    <p:sldId id="286" r:id="rId4"/>
    <p:sldId id="301" r:id="rId5"/>
    <p:sldId id="313" r:id="rId6"/>
    <p:sldId id="325" r:id="rId7"/>
    <p:sldId id="327" r:id="rId8"/>
    <p:sldId id="304" r:id="rId9"/>
    <p:sldId id="342" r:id="rId10"/>
    <p:sldId id="273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7D3F98A-BA32-4A67-8EFB-F61739167F9C}">
          <p14:sldIdLst>
            <p14:sldId id="297"/>
            <p14:sldId id="286"/>
            <p14:sldId id="301"/>
            <p14:sldId id="313"/>
            <p14:sldId id="325"/>
            <p14:sldId id="327"/>
            <p14:sldId id="304"/>
            <p14:sldId id="342"/>
            <p14:sldId id="2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85F2CA"/>
    <a:srgbClr val="78FAD9"/>
    <a:srgbClr val="939393"/>
    <a:srgbClr val="0000FF"/>
    <a:srgbClr val="FF0066"/>
    <a:srgbClr val="FEC0E5"/>
    <a:srgbClr val="FF0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4" autoAdjust="0"/>
    <p:restoredTop sz="94630" autoAdjust="0"/>
  </p:normalViewPr>
  <p:slideViewPr>
    <p:cSldViewPr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217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F209A2-BB33-4959-A749-6BA9747B4AA3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BEE2CA-93CD-4722-9F16-406DFA5617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551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1B9A2A-0247-4B3C-B35A-3FB0BE5C81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376032-DC7C-4092-8032-9546E28972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376032-DC7C-4092-8032-9546E289727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376032-DC7C-4092-8032-9546E28972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376032-DC7C-4092-8032-9546E289727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376032-DC7C-4092-8032-9546E28972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4B15EB-43EF-4541-AF5E-B6D46D023C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61E748-CD9F-412D-ACD7-18E4B595D8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159" y="685799"/>
            <a:ext cx="6000750" cy="2971801"/>
          </a:xfrm>
        </p:spPr>
        <p:txBody>
          <a:bodyPr anchor="b">
            <a:normAutofit/>
          </a:bodyPr>
          <a:lstStyle>
            <a:lvl1pPr algn="l">
              <a:defRPr sz="36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3159" y="3843867"/>
            <a:ext cx="48006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1575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3F103-BC34-4FE4-A40E-EDDEECFDA5D0}" type="datetimeFigureOut">
              <a:rPr lang="en-US" smtClean="0"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6171009" y="8467"/>
            <a:ext cx="28575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581128" y="91545"/>
            <a:ext cx="4560491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5426869" y="228600"/>
            <a:ext cx="371475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5501878" y="32278"/>
            <a:ext cx="3639742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5884070" y="609601"/>
            <a:ext cx="325754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smtClean="0"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58" y="2006600"/>
            <a:ext cx="6400801" cy="2281600"/>
          </a:xfrm>
        </p:spPr>
        <p:txBody>
          <a:bodyPr anchor="b">
            <a:normAutofit/>
          </a:bodyPr>
          <a:lstStyle>
            <a:lvl1pPr algn="l">
              <a:defRPr sz="27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4495800"/>
            <a:ext cx="64008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smtClean="0"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39C619-45F4-4150-A571-8F6BDD3C5D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3158" y="685800"/>
            <a:ext cx="3703241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6100" y="685801"/>
            <a:ext cx="370085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smtClean="0"/>
              <a:t>10/18/2022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060" y="685800"/>
            <a:ext cx="3487340" cy="576262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158" y="1270529"/>
            <a:ext cx="3703241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9300" y="685800"/>
            <a:ext cx="3498851" cy="576262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54909" y="1262062"/>
            <a:ext cx="3696891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smtClean="0"/>
              <a:t>10/18/2022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t>10/18/2022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smtClean="0"/>
              <a:t>10/18/2022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3759" y="685800"/>
            <a:ext cx="2743200" cy="1371600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159" y="685800"/>
            <a:ext cx="44577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3759" y="2209799"/>
            <a:ext cx="27432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smtClean="0"/>
              <a:t>10/18/2022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109" y="1447800"/>
            <a:ext cx="4514850" cy="1143000"/>
          </a:xfrm>
        </p:spPr>
        <p:txBody>
          <a:bodyPr anchor="b">
            <a:normAutofit/>
          </a:bodyPr>
          <a:lstStyle>
            <a:lvl1pPr algn="l">
              <a:defRPr sz="21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1759" y="914400"/>
            <a:ext cx="2460731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109" y="2777066"/>
            <a:ext cx="4516041" cy="2048933"/>
          </a:xfrm>
        </p:spPr>
        <p:txBody>
          <a:bodyPr anchor="t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smtClean="0"/>
              <a:t>10/18/2022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14350" y="533400"/>
            <a:ext cx="8114109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2" y="3843867"/>
            <a:ext cx="6228158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2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10/18/2022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60" y="685800"/>
            <a:ext cx="7543800" cy="2743200"/>
          </a:xfrm>
        </p:spPr>
        <p:txBody>
          <a:bodyPr anchor="ctr">
            <a:normAutofit/>
          </a:bodyPr>
          <a:lstStyle>
            <a:lvl1pPr algn="l">
              <a:defRPr sz="2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4114800"/>
            <a:ext cx="6401991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85800"/>
            <a:ext cx="6858001" cy="2743200"/>
          </a:xfrm>
        </p:spPr>
        <p:txBody>
          <a:bodyPr anchor="ctr">
            <a:normAutofit/>
          </a:bodyPr>
          <a:lstStyle>
            <a:lvl1pPr algn="l">
              <a:defRPr sz="24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84659" y="3429000"/>
            <a:ext cx="64008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4301067"/>
            <a:ext cx="64008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98859" y="812222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14059" y="2768601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59" y="3429000"/>
            <a:ext cx="6400800" cy="1697400"/>
          </a:xfrm>
        </p:spPr>
        <p:txBody>
          <a:bodyPr anchor="b">
            <a:normAutofit/>
          </a:bodyPr>
          <a:lstStyle>
            <a:lvl1pPr algn="l">
              <a:defRPr sz="2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8" y="5132981"/>
            <a:ext cx="6401993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CCFE0C-ED54-4DE2-B253-38F332CDF3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0" y="685800"/>
            <a:ext cx="6858000" cy="2743200"/>
          </a:xfrm>
        </p:spPr>
        <p:txBody>
          <a:bodyPr anchor="ctr">
            <a:normAutofit/>
          </a:bodyPr>
          <a:lstStyle>
            <a:lvl1pPr algn="l">
              <a:defRPr sz="24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3159" y="3928534"/>
            <a:ext cx="64008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8" y="4978400"/>
            <a:ext cx="64008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98859" y="812222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14059" y="2768601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60" y="685800"/>
            <a:ext cx="75438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3159" y="3928534"/>
            <a:ext cx="64008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8" y="4766732"/>
            <a:ext cx="64008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6D93-FCAC-47E0-A2EE-787E62CA814C}" type="datetimeFigureOut">
              <a:rPr lang="en-US" smtClean="0"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3909" y="685800"/>
            <a:ext cx="154305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685800"/>
            <a:ext cx="58674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79A6-0FD0-4734-A311-86BFCA472E6E}" type="datetimeFigureOut">
              <a:rPr lang="en-US" smtClean="0"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0E736B-83BC-45B9-859B-E7D9B6B913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4756DF-F300-491B-A961-A37532FEDC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B22368-38CC-47B4-B5A1-2C6BFFAC16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7464A8-C257-418E-B7F0-858428731A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19A518-1A8E-43C0-BB5E-202E043D3A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1EDF71-7979-4E46-9C8E-9CDDB79405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46376032-DC7C-4092-8032-9546E289727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905227" y="2963333"/>
            <a:ext cx="2236394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3159" y="4487332"/>
            <a:ext cx="64008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685800"/>
            <a:ext cx="64008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8309" y="6172200"/>
            <a:ext cx="120015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BE451C3-0FF4-47C4-B829-773ADF60F88C}" type="datetimeFigureOut">
              <a:rPr lang="en-US" smtClean="0"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3159" y="6172200"/>
            <a:ext cx="565785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5578475"/>
            <a:ext cx="856684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4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630" indent="-213995" algn="l" defTabSz="342900" rtl="0" eaLnBrk="1" latinLnBrk="0" hangingPunct="1">
        <a:spcBef>
          <a:spcPct val="15000"/>
        </a:spcBef>
        <a:spcAft>
          <a:spcPts val="600"/>
        </a:spcAft>
        <a:buClr>
          <a:schemeClr val="tx1"/>
        </a:buClr>
        <a:buSzPct val="80000"/>
        <a:buFont typeface="Wingdings 3" panose="05040102010807070707" charset="2"/>
        <a:buChar char=""/>
        <a:defRPr sz="15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557530" indent="-213995" algn="l" defTabSz="342900" rtl="0" eaLnBrk="1" latinLnBrk="0" hangingPunct="1">
        <a:spcBef>
          <a:spcPct val="15000"/>
        </a:spcBef>
        <a:spcAft>
          <a:spcPts val="600"/>
        </a:spcAft>
        <a:buClr>
          <a:schemeClr val="tx1"/>
        </a:buClr>
        <a:buSzPct val="80000"/>
        <a:buFont typeface="Wingdings 3" panose="05040102010807070707" charset="2"/>
        <a:buChar char=""/>
        <a:defRPr sz="13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900430" indent="-213995" algn="l" defTabSz="342900" rtl="0" eaLnBrk="1" latinLnBrk="0" hangingPunct="1">
        <a:spcBef>
          <a:spcPct val="15000"/>
        </a:spcBef>
        <a:spcAft>
          <a:spcPts val="600"/>
        </a:spcAft>
        <a:buClr>
          <a:schemeClr val="tx1"/>
        </a:buClr>
        <a:buSzPct val="80000"/>
        <a:buFont typeface="Wingdings 3" panose="05040102010807070707" charset="2"/>
        <a:buChar char=""/>
        <a:defRPr sz="12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157605" indent="-128270" algn="l" defTabSz="342900" rtl="0" eaLnBrk="1" latinLnBrk="0" hangingPunct="1">
        <a:spcBef>
          <a:spcPct val="15000"/>
        </a:spcBef>
        <a:spcAft>
          <a:spcPts val="600"/>
        </a:spcAft>
        <a:buClr>
          <a:schemeClr val="tx1"/>
        </a:buClr>
        <a:buSzPct val="80000"/>
        <a:buFont typeface="Wingdings 3" panose="05040102010807070707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1500505" indent="-128270" algn="l" defTabSz="342900" rtl="0" eaLnBrk="1" latinLnBrk="0" hangingPunct="1">
        <a:spcBef>
          <a:spcPct val="15000"/>
        </a:spcBef>
        <a:spcAft>
          <a:spcPts val="600"/>
        </a:spcAft>
        <a:buClr>
          <a:schemeClr val="tx1"/>
        </a:buClr>
        <a:buSzPct val="80000"/>
        <a:buFont typeface="Wingdings 3" panose="05040102010807070707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15000"/>
        </a:spcBef>
        <a:spcAft>
          <a:spcPts val="600"/>
        </a:spcAft>
        <a:buClr>
          <a:schemeClr val="tx1"/>
        </a:buClr>
        <a:buSzPct val="80000"/>
        <a:buFont typeface="Wingdings 3" panose="05040102010807070707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15000"/>
        </a:spcBef>
        <a:spcAft>
          <a:spcPts val="600"/>
        </a:spcAft>
        <a:buClr>
          <a:schemeClr val="tx1"/>
        </a:buClr>
        <a:buSzPct val="80000"/>
        <a:buFont typeface="Wingdings 3" panose="05040102010807070707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15000"/>
        </a:spcBef>
        <a:spcAft>
          <a:spcPts val="600"/>
        </a:spcAft>
        <a:buClr>
          <a:schemeClr val="tx1"/>
        </a:buClr>
        <a:buSzPct val="80000"/>
        <a:buFont typeface="Wingdings 3" panose="05040102010807070707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15000"/>
        </a:spcBef>
        <a:spcAft>
          <a:spcPts val="600"/>
        </a:spcAft>
        <a:buClr>
          <a:schemeClr val="tx1"/>
        </a:buClr>
        <a:buSzPct val="80000"/>
        <a:buFont typeface="Wingdings 3" panose="05040102010807070707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54;&#1090;&#1082;&#1088;&#1099;&#1090;&#1099;&#1081;%20&#1091;&#1088;&#1086;&#1082;_&#1044;&#1086;&#1094;&#1077;&#1085;&#1082;&#1086;\Farben%20und%20Tiere\&#1053;&#1086;&#1074;&#1099;&#1081;%20&#1087;&#1088;&#1086;&#1077;&#1082;&#1090;.mp4" TargetMode="External"/><Relationship Id="rId1" Type="http://schemas.microsoft.com/office/2007/relationships/media" Target="file:///D:\&#1054;&#1090;&#1082;&#1088;&#1099;&#1090;&#1099;&#1081;%20&#1091;&#1088;&#1086;&#1082;_&#1044;&#1086;&#1094;&#1077;&#1085;&#1082;&#1086;\Farben%20und%20Tiere\&#1053;&#1086;&#1074;&#1099;&#1081;%20&#1087;&#1088;&#1086;&#1077;&#1082;&#1090;.mp4" TargetMode="Externa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54;&#1090;&#1082;&#1088;&#1099;&#1090;&#1099;&#1081;%20&#1091;&#1088;&#1086;&#1082;_&#1044;&#1086;&#1094;&#1077;&#1085;&#1082;&#1086;\Farben%20und%20Tiere\Benjamin%20Bl&#252;mchen%20-%20Die%20Farben%20LIEDER%20F&#220;R%20KINDER%20mit%20TEXT%20zum%20Mitsingen.mp4" TargetMode="External"/><Relationship Id="rId1" Type="http://schemas.microsoft.com/office/2007/relationships/media" Target="file:///D:\&#1054;&#1090;&#1082;&#1088;&#1099;&#1090;&#1099;&#1081;%20&#1091;&#1088;&#1086;&#1082;_&#1044;&#1086;&#1094;&#1077;&#1085;&#1082;&#1086;\Farben%20und%20Tiere\Benjamin%20Bl&#252;mchen%20-%20Die%20Farben%20LIEDER%20F&#220;R%20KINDER%20mit%20TEXT%20zum%20Mitsingen.mp4" TargetMode="Externa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7" name="Новый проект">
            <a:hlinkClick r:id="" action="ppaction://media"/>
          </p:cNvPr>
          <p:cNvPicPr>
            <a:picLocks noGrp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2860" y="184785"/>
            <a:ext cx="8916035" cy="609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6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/>
            </a:r>
            <a:br>
              <a:rPr lang="ru-RU" sz="6000" dirty="0"/>
            </a:br>
            <a:r>
              <a:rPr lang="en-US" sz="6000" dirty="0" smtClean="0"/>
              <a:t>Four </a:t>
            </a:r>
            <a:r>
              <a:rPr lang="en-US" sz="6000" dirty="0"/>
              <a:t>furious friends fought for the phone.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126268" y="0"/>
            <a:ext cx="9396536" cy="73174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756592" y="0"/>
            <a:ext cx="10026860" cy="731743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enjamin Blümchen - Die Farben LIEDER FÜR KINDER mit TEXT zum Mitsingen">
            <a:hlinkClick r:id="" action="ppaction://media"/>
          </p:cNvPr>
          <p:cNvPicPr>
            <a:picLocks noGrp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9380" y="207645"/>
            <a:ext cx="8803005" cy="641286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6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/>
            </a:r>
            <a:br>
              <a:rPr lang="ru-RU" sz="6000" dirty="0"/>
            </a:br>
            <a:r>
              <a:rPr lang="en-US" sz="6000" dirty="0" smtClean="0"/>
              <a:t>Four </a:t>
            </a:r>
            <a:r>
              <a:rPr lang="en-US" sz="6000" dirty="0"/>
              <a:t>furious friends fought for the phone.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126268" y="0"/>
            <a:ext cx="9396536" cy="73174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756592" y="0"/>
            <a:ext cx="10026860" cy="731743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altLang="ru-RU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Autogrammjagd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294640" y="2160905"/>
            <a:ext cx="8294370" cy="3880485"/>
          </a:xfrm>
        </p:spPr>
        <p:txBody>
          <a:bodyPr/>
          <a:lstStyle/>
          <a:p>
            <a:r>
              <a:rPr lang="de-DE" altLang="ru-RU" sz="2800" b="1"/>
              <a:t>Suche zu jeder Frage eine Person, die mit “Ja” eine Frage beantwortet und lasse diese Person im entsprechenden Feld unterschreiben.</a:t>
            </a:r>
          </a:p>
          <a:p>
            <a:r>
              <a:rPr lang="de-DE" altLang="ru-RU" sz="2800" b="1"/>
              <a:t>Gewinnt die Person, die 5 verschiedene Autogramme gesammelt hat.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13158" y="1133618"/>
            <a:ext cx="8351062" cy="4524233"/>
          </a:xfrm>
        </p:spPr>
        <p:txBody>
          <a:bodyPr>
            <a:noAutofit/>
          </a:bodyPr>
          <a:lstStyle/>
          <a:p>
            <a:pPr algn="ctr"/>
            <a:r>
              <a:rPr lang="en-US" sz="4050" b="1" dirty="0" smtClean="0">
                <a:solidFill>
                  <a:schemeClr val="bg1"/>
                </a:solidFill>
              </a:rPr>
              <a:t>Hast du </a:t>
            </a:r>
            <a:r>
              <a:rPr lang="en-US" sz="4050" b="1" dirty="0" err="1" smtClean="0">
                <a:solidFill>
                  <a:schemeClr val="bg1"/>
                </a:solidFill>
              </a:rPr>
              <a:t>einen</a:t>
            </a:r>
            <a:r>
              <a:rPr lang="en-US" sz="4050" b="1" dirty="0" smtClean="0">
                <a:solidFill>
                  <a:schemeClr val="bg1"/>
                </a:solidFill>
              </a:rPr>
              <a:t>/</a:t>
            </a:r>
            <a:r>
              <a:rPr lang="en-US" sz="4050" b="1" dirty="0" err="1" smtClean="0">
                <a:solidFill>
                  <a:schemeClr val="bg1"/>
                </a:solidFill>
              </a:rPr>
              <a:t>ein</a:t>
            </a:r>
            <a:r>
              <a:rPr lang="en-US" sz="4050" b="1" dirty="0" smtClean="0">
                <a:solidFill>
                  <a:schemeClr val="bg1"/>
                </a:solidFill>
              </a:rPr>
              <a:t>/</a:t>
            </a:r>
            <a:r>
              <a:rPr lang="en-US" sz="4050" b="1" dirty="0" err="1" smtClean="0">
                <a:solidFill>
                  <a:schemeClr val="bg1"/>
                </a:solidFill>
              </a:rPr>
              <a:t>eine</a:t>
            </a:r>
            <a:r>
              <a:rPr lang="en-US" sz="4050" b="1" dirty="0" smtClean="0">
                <a:solidFill>
                  <a:schemeClr val="bg1"/>
                </a:solidFill>
              </a:rPr>
              <a:t> ….?</a:t>
            </a:r>
          </a:p>
          <a:p>
            <a:endParaRPr lang="en-US" sz="3000" b="1" dirty="0" smtClean="0"/>
          </a:p>
          <a:p>
            <a:endParaRPr lang="en-US" sz="3000" b="1" dirty="0" smtClean="0"/>
          </a:p>
          <a:p>
            <a:r>
              <a:rPr lang="en-US" sz="3000" b="1" dirty="0" err="1" smtClean="0">
                <a:solidFill>
                  <a:schemeClr val="bg1"/>
                </a:solidFill>
              </a:rPr>
              <a:t>Ja</a:t>
            </a:r>
            <a:r>
              <a:rPr lang="en-US" sz="3000" b="1" dirty="0" smtClean="0">
                <a:solidFill>
                  <a:schemeClr val="bg1"/>
                </a:solidFill>
              </a:rPr>
              <a:t>, </a:t>
            </a:r>
            <a:r>
              <a:rPr lang="en-US" sz="3000" b="1" dirty="0" err="1" smtClean="0">
                <a:solidFill>
                  <a:schemeClr val="bg1"/>
                </a:solidFill>
              </a:rPr>
              <a:t>ich</a:t>
            </a:r>
            <a:r>
              <a:rPr lang="en-US" sz="3000" b="1" dirty="0" smtClean="0">
                <a:solidFill>
                  <a:schemeClr val="bg1"/>
                </a:solidFill>
              </a:rPr>
              <a:t> </a:t>
            </a:r>
            <a:r>
              <a:rPr lang="en-US" sz="3000" b="1" dirty="0" err="1" smtClean="0">
                <a:solidFill>
                  <a:schemeClr val="bg1"/>
                </a:solidFill>
              </a:rPr>
              <a:t>habe</a:t>
            </a:r>
            <a:r>
              <a:rPr lang="en-US" sz="3000" b="1" dirty="0" smtClean="0">
                <a:solidFill>
                  <a:schemeClr val="bg1"/>
                </a:solidFill>
              </a:rPr>
              <a:t> </a:t>
            </a:r>
            <a:r>
              <a:rPr lang="en-US" sz="3000" b="1" i="1" u="sng" dirty="0" err="1" smtClean="0">
                <a:solidFill>
                  <a:schemeClr val="bg1"/>
                </a:solidFill>
              </a:rPr>
              <a:t>einen</a:t>
            </a:r>
            <a:r>
              <a:rPr lang="en-US" sz="3000" b="1" i="1" u="sng" dirty="0" smtClean="0">
                <a:solidFill>
                  <a:schemeClr val="bg1"/>
                </a:solidFill>
              </a:rPr>
              <a:t>/</a:t>
            </a:r>
            <a:r>
              <a:rPr lang="en-US" sz="3000" b="1" i="1" u="sng" dirty="0" err="1" smtClean="0">
                <a:solidFill>
                  <a:schemeClr val="bg1"/>
                </a:solidFill>
              </a:rPr>
              <a:t>ein</a:t>
            </a:r>
            <a:r>
              <a:rPr lang="en-US" sz="3000" b="1" i="1" u="sng" dirty="0" smtClean="0">
                <a:solidFill>
                  <a:schemeClr val="bg1"/>
                </a:solidFill>
              </a:rPr>
              <a:t>/</a:t>
            </a:r>
            <a:r>
              <a:rPr lang="en-US" sz="3000" b="1" i="1" u="sng" dirty="0" err="1" smtClean="0">
                <a:solidFill>
                  <a:schemeClr val="bg1"/>
                </a:solidFill>
              </a:rPr>
              <a:t>eine</a:t>
            </a:r>
            <a:r>
              <a:rPr lang="en-US" sz="3000" b="1" i="1" u="sng" dirty="0" smtClean="0">
                <a:solidFill>
                  <a:schemeClr val="bg1"/>
                </a:solidFill>
              </a:rPr>
              <a:t>…</a:t>
            </a:r>
          </a:p>
          <a:p>
            <a:pPr algn="r"/>
            <a:endParaRPr lang="en-US" sz="3000" b="1" dirty="0" smtClean="0"/>
          </a:p>
          <a:p>
            <a:pPr algn="r"/>
            <a:endParaRPr lang="en-US" sz="3000" b="1" dirty="0"/>
          </a:p>
          <a:p>
            <a:pPr algn="r"/>
            <a:r>
              <a:rPr lang="en-US" sz="2700" b="1" dirty="0" smtClean="0">
                <a:solidFill>
                  <a:schemeClr val="bg1"/>
                </a:solidFill>
              </a:rPr>
              <a:t>Nein, </a:t>
            </a:r>
            <a:r>
              <a:rPr lang="en-US" sz="2700" b="1" dirty="0" err="1" smtClean="0">
                <a:solidFill>
                  <a:schemeClr val="bg1"/>
                </a:solidFill>
              </a:rPr>
              <a:t>ich</a:t>
            </a:r>
            <a:r>
              <a:rPr lang="en-US" sz="2700" b="1" dirty="0" smtClean="0">
                <a:solidFill>
                  <a:schemeClr val="bg1"/>
                </a:solidFill>
              </a:rPr>
              <a:t> </a:t>
            </a:r>
            <a:r>
              <a:rPr lang="en-US" sz="2700" b="1" dirty="0" err="1" smtClean="0">
                <a:solidFill>
                  <a:schemeClr val="bg1"/>
                </a:solidFill>
              </a:rPr>
              <a:t>habe</a:t>
            </a:r>
            <a:r>
              <a:rPr lang="en-US" sz="2700" b="1" dirty="0" smtClean="0">
                <a:solidFill>
                  <a:schemeClr val="bg1"/>
                </a:solidFill>
              </a:rPr>
              <a:t> </a:t>
            </a:r>
            <a:r>
              <a:rPr lang="en-US" sz="2700" b="1" i="1" dirty="0" err="1" smtClean="0">
                <a:solidFill>
                  <a:schemeClr val="bg1"/>
                </a:solidFill>
              </a:rPr>
              <a:t>k</a:t>
            </a:r>
            <a:r>
              <a:rPr lang="en-US" sz="2700" b="1" i="1" u="sng" dirty="0" err="1" smtClean="0">
                <a:solidFill>
                  <a:schemeClr val="bg1"/>
                </a:solidFill>
              </a:rPr>
              <a:t>einen</a:t>
            </a:r>
            <a:r>
              <a:rPr lang="en-US" sz="2700" b="1" i="1" u="sng" dirty="0" smtClean="0">
                <a:solidFill>
                  <a:schemeClr val="bg1"/>
                </a:solidFill>
              </a:rPr>
              <a:t>/</a:t>
            </a:r>
            <a:r>
              <a:rPr lang="en-US" sz="2700" b="1" i="1" u="sng" dirty="0" err="1" smtClean="0">
                <a:solidFill>
                  <a:schemeClr val="bg1"/>
                </a:solidFill>
              </a:rPr>
              <a:t>kein</a:t>
            </a:r>
            <a:r>
              <a:rPr lang="en-US" sz="2700" b="1" i="1" u="sng" dirty="0" smtClean="0">
                <a:solidFill>
                  <a:schemeClr val="bg1"/>
                </a:solidFill>
              </a:rPr>
              <a:t>/</a:t>
            </a:r>
            <a:r>
              <a:rPr lang="en-US" sz="2700" b="1" i="1" u="sng" dirty="0" err="1" smtClean="0">
                <a:solidFill>
                  <a:schemeClr val="bg1"/>
                </a:solidFill>
              </a:rPr>
              <a:t>keine</a:t>
            </a:r>
            <a:r>
              <a:rPr lang="en-US" sz="2700" b="1" i="1" u="sng" dirty="0" smtClean="0">
                <a:solidFill>
                  <a:schemeClr val="bg1"/>
                </a:solidFill>
              </a:rPr>
              <a:t>…</a:t>
            </a:r>
            <a:endParaRPr lang="ru-RU" sz="2700" b="1" i="1" u="sng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916" y="1949190"/>
            <a:ext cx="2592392" cy="18263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80" y="4142949"/>
            <a:ext cx="2329217" cy="1310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7029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460" cy="1463675"/>
          </a:xfrm>
        </p:spPr>
        <p:txBody>
          <a:bodyPr>
            <a:normAutofit fontScale="90000"/>
          </a:bodyPr>
          <a:lstStyle/>
          <a:p>
            <a:r>
              <a:rPr lang="de-DE" altLang="ru-RU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der Tiger - </a:t>
            </a:r>
            <a:r>
              <a:rPr lang="de-DE" altLang="ru-RU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er</a:t>
            </a:r>
            <a:br>
              <a:rPr lang="de-DE" altLang="ru-RU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de-DE" altLang="ru-RU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die Katze - </a:t>
            </a:r>
            <a:r>
              <a:rPr lang="de-DE" altLang="ru-RU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sie</a:t>
            </a:r>
            <a:br>
              <a:rPr lang="de-DE" altLang="ru-RU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de-DE" altLang="ru-RU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das Pferd - </a:t>
            </a:r>
            <a:r>
              <a:rPr lang="de-DE" altLang="ru-RU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es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de-DE" altLang="ru-RU" sz="4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Milch - </a:t>
            </a:r>
            <a:r>
              <a:rPr lang="ru-RU" altLang="ru-RU" sz="4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молоко</a:t>
            </a:r>
            <a:endParaRPr lang="de-DE" altLang="ru-RU" sz="4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de-DE" altLang="ru-RU" sz="4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Fleisch </a:t>
            </a:r>
            <a:r>
              <a:rPr lang="ru-RU" altLang="de-DE" sz="4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- мясо</a:t>
            </a:r>
            <a:endParaRPr lang="de-DE" altLang="ru-RU" sz="4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de-DE" altLang="ru-RU" sz="4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Fisch </a:t>
            </a:r>
            <a:r>
              <a:rPr lang="ru-RU" altLang="de-DE" sz="4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- рыба</a:t>
            </a:r>
            <a:endParaRPr lang="de-DE" altLang="ru-RU" sz="4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de-DE" altLang="ru-RU" sz="4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Salat </a:t>
            </a:r>
            <a:r>
              <a:rPr lang="ru-RU" altLang="de-DE" sz="4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- салат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C:\Documents and Settings\User\Рабочий стол\к от уроку\34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4463" y="0"/>
            <a:ext cx="9288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C:\Documents and Settings\User\Рабочий стол\к от уроку\00038306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-141288" y="-428652"/>
            <a:ext cx="9285288" cy="685800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520816" y="620688"/>
            <a:ext cx="6416675" cy="5939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4400" b="1" i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Schreibt bitte </a:t>
            </a:r>
          </a:p>
          <a:p>
            <a:pPr algn="ctr"/>
            <a:r>
              <a:rPr lang="de-DE" sz="4400" b="1" i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die Hausaufgabe auf</a:t>
            </a:r>
            <a:r>
              <a:rPr lang="ru-RU" sz="4400" b="1" i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</a:t>
            </a:r>
            <a:endParaRPr lang="ru-RU" sz="4400" b="1" i="1" dirty="0" smtClean="0">
              <a:solidFill>
                <a:schemeClr val="accent4"/>
              </a:solidFill>
            </a:endParaRPr>
          </a:p>
          <a:p>
            <a:pPr algn="ctr"/>
            <a:endParaRPr lang="en-US" sz="3200" b="1" i="1" dirty="0" smtClean="0">
              <a:solidFill>
                <a:schemeClr val="accent4"/>
              </a:solidFill>
            </a:endParaRPr>
          </a:p>
          <a:p>
            <a:pPr algn="ctr"/>
            <a:r>
              <a:rPr lang="de-DE" altLang="en-US" sz="3200" b="1" i="1" dirty="0" smtClean="0">
                <a:solidFill>
                  <a:schemeClr val="accent4"/>
                </a:solidFill>
                <a:effectLst/>
              </a:rPr>
              <a:t>Arbeitsbuch: Seite 24 Übung 13, </a:t>
            </a:r>
          </a:p>
          <a:p>
            <a:pPr algn="ctr"/>
            <a:r>
              <a:rPr lang="de-DE" altLang="en-US" sz="3200" b="1" i="1" dirty="0" smtClean="0">
                <a:solidFill>
                  <a:schemeClr val="accent4"/>
                </a:solidFill>
                <a:effectLst/>
              </a:rPr>
              <a:t>Über sein Tier erzählen</a:t>
            </a:r>
          </a:p>
          <a:p>
            <a:pPr algn="ctr"/>
            <a:endParaRPr lang="en-US" sz="3200" b="1" i="1" dirty="0" smtClean="0">
              <a:solidFill>
                <a:schemeClr val="accent4"/>
              </a:solidFill>
            </a:endParaRPr>
          </a:p>
          <a:p>
            <a:pPr algn="ctr"/>
            <a:endParaRPr lang="ru-RU" sz="4400" b="1" i="1" dirty="0" smtClean="0">
              <a:solidFill>
                <a:schemeClr val="accent4"/>
              </a:solidFill>
            </a:endParaRPr>
          </a:p>
          <a:p>
            <a:pPr algn="ctr"/>
            <a:endParaRPr lang="ru-RU" sz="4400" b="1" i="1" dirty="0" smtClean="0">
              <a:solidFill>
                <a:schemeClr val="accent4"/>
              </a:solidFill>
            </a:endParaRPr>
          </a:p>
          <a:p>
            <a:pPr algn="ctr"/>
            <a:endParaRPr lang="en-US" sz="3200" b="1" i="1" dirty="0" smtClean="0">
              <a:solidFill>
                <a:schemeClr val="accent4"/>
              </a:solidFill>
            </a:endParaRPr>
          </a:p>
          <a:p>
            <a:pPr algn="ctr"/>
            <a:r>
              <a:rPr lang="ru-RU" sz="4400" b="1" i="1" dirty="0" smtClean="0">
                <a:solidFill>
                  <a:schemeClr val="accent4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ектор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66</TotalTime>
  <Words>86</Words>
  <Application>Microsoft Office PowerPoint</Application>
  <PresentationFormat>Экран (4:3)</PresentationFormat>
  <Paragraphs>27</Paragraphs>
  <Slides>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Calibri</vt:lpstr>
      <vt:lpstr>Century Gothic</vt:lpstr>
      <vt:lpstr>Times New Roman</vt:lpstr>
      <vt:lpstr>Trebuchet MS</vt:lpstr>
      <vt:lpstr>Wingdings 3</vt:lpstr>
      <vt:lpstr>Грань</vt:lpstr>
      <vt:lpstr>Сектор</vt:lpstr>
      <vt:lpstr>Презентация PowerPoint</vt:lpstr>
      <vt:lpstr>  Four furious friends fought for the phone.</vt:lpstr>
      <vt:lpstr>Презентация PowerPoint</vt:lpstr>
      <vt:lpstr>  Four furious friends fought for the phone.</vt:lpstr>
      <vt:lpstr>Autogrammjagd</vt:lpstr>
      <vt:lpstr>Презентация PowerPoint</vt:lpstr>
      <vt:lpstr>Презентация PowerPoint</vt:lpstr>
      <vt:lpstr>der Tiger - er die Katze - sie das Pferd - es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111</dc:creator>
  <cp:lastModifiedBy>Олеся Александровна Доценко</cp:lastModifiedBy>
  <cp:revision>135</cp:revision>
  <dcterms:created xsi:type="dcterms:W3CDTF">2010-10-28T19:16:00Z</dcterms:created>
  <dcterms:modified xsi:type="dcterms:W3CDTF">2022-10-18T06:42:00Z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1049-11.2.0.9070</vt:lpwstr>
  </property>
</Properties>
</file>