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60" r:id="rId6"/>
    <p:sldId id="259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86" autoAdjust="0"/>
  </p:normalViewPr>
  <p:slideViewPr>
    <p:cSldViewPr>
      <p:cViewPr>
        <p:scale>
          <a:sx n="100" d="100"/>
          <a:sy n="100" d="100"/>
        </p:scale>
        <p:origin x="-51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E:\Урок экология\1675446336_gas-kvas-com-p-goroda-na-fonovii-risunok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4830"/>
            <a:ext cx="4176464" cy="3094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Урок экология\farmer-cow-grass-eating-animal-sign-symbol-village-cartoon-clouds-house-green-mammal-vertebrate-human-behavior-illustration-plant-dairy-cow-happiness-child-fictional-character-clip-art-art-grassland-graph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160"/>
          <a:stretch/>
        </p:blipFill>
        <p:spPr bwMode="auto">
          <a:xfrm>
            <a:off x="4286248" y="2852936"/>
            <a:ext cx="4523139" cy="3024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Урок экология\Combat-Versus-PNG-Pic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08363">
            <a:off x="3315479" y="3763807"/>
            <a:ext cx="2142201" cy="182852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737202" y="6072206"/>
            <a:ext cx="34068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Преподаватель экологии 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Филатова Елена Александровна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03615" y="116632"/>
            <a:ext cx="65535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Государственное бюджетное образовательное учреждение </a:t>
            </a:r>
          </a:p>
          <a:p>
            <a:pPr algn="ctr"/>
            <a:r>
              <a:rPr lang="ru-RU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среднего профессионального образования </a:t>
            </a:r>
          </a:p>
          <a:p>
            <a:pPr algn="ctr"/>
            <a:r>
              <a:rPr lang="ru-RU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Луганской Народной Республики  </a:t>
            </a:r>
          </a:p>
          <a:p>
            <a:pPr algn="ctr"/>
            <a:r>
              <a:rPr lang="ru-RU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«Свердловский колледж» </a:t>
            </a:r>
            <a:endParaRPr lang="ru-RU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72" y="1805915"/>
            <a:ext cx="91390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eorgia" pitchFamily="18" charset="0"/>
              </a:rPr>
              <a:t>ЭКОЛОГИЧЕСКИЙ    БАТЛ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878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3286116" y="0"/>
            <a:ext cx="25162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Социум</a:t>
            </a:r>
            <a:endParaRPr lang="ru-RU" sz="5400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2050" name="Picture 2" descr="E:\Урок экология\1632718244_65-p-zabor-ot-sosedei-foto-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29150" y="1000108"/>
            <a:ext cx="4305309" cy="538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E:\Урок экология\1654001371_61-www-funnyart-club-p-sosed-kartinki-krasivo-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876"/>
            <a:ext cx="3657600" cy="2905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E:\Урок экология\how-to-land-a-promotion-min-scaled.jpg"/>
          <p:cNvPicPr>
            <a:picLocks noChangeAspect="1" noChangeArrowheads="1"/>
          </p:cNvPicPr>
          <p:nvPr/>
        </p:nvPicPr>
        <p:blipFill>
          <a:blip r:embed="rId5" cstate="print"/>
          <a:srcRect l="10885"/>
          <a:stretch>
            <a:fillRect/>
          </a:stretch>
        </p:blipFill>
        <p:spPr bwMode="auto">
          <a:xfrm>
            <a:off x="214282" y="714356"/>
            <a:ext cx="3643338" cy="2724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8803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1428728" y="0"/>
            <a:ext cx="580466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Продукты питания</a:t>
            </a:r>
            <a:endParaRPr lang="ru-RU" sz="5400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4098" name="Picture 2" descr="E:\Урок экология\8-Evrika-en-1536x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546"/>
            <a:ext cx="4179123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E:\Урок экология\Israel_472137.jpg"/>
          <p:cNvPicPr>
            <a:picLocks noChangeAspect="1" noChangeArrowheads="1"/>
          </p:cNvPicPr>
          <p:nvPr/>
        </p:nvPicPr>
        <p:blipFill>
          <a:blip r:embed="rId4"/>
          <a:srcRect l="5192" t="17448" r="11616"/>
          <a:stretch>
            <a:fillRect/>
          </a:stretch>
        </p:blipFill>
        <p:spPr bwMode="auto">
          <a:xfrm>
            <a:off x="4537112" y="3714752"/>
            <a:ext cx="442749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E:\Урок экология\1663698992_2-mykaleidoscope-ru-p-derevenskie-produkti-oboi-2.jpg"/>
          <p:cNvPicPr>
            <a:picLocks noChangeAspect="1" noChangeArrowheads="1"/>
          </p:cNvPicPr>
          <p:nvPr/>
        </p:nvPicPr>
        <p:blipFill>
          <a:blip r:embed="rId5"/>
          <a:srcRect l="5085" r="8474"/>
          <a:stretch>
            <a:fillRect/>
          </a:stretch>
        </p:blipFill>
        <p:spPr bwMode="auto">
          <a:xfrm>
            <a:off x="5000628" y="785794"/>
            <a:ext cx="3643338" cy="2809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E:\Урок экология\1-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4071942"/>
            <a:ext cx="4214810" cy="2604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549377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1142976" y="0"/>
            <a:ext cx="67900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Коммуникации, связь</a:t>
            </a:r>
            <a:endParaRPr lang="ru-RU" sz="5400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5122" name="Picture 2" descr="E:\Урок экология\bbbef687985e5caa1430a3e2de616d70.jpg"/>
          <p:cNvPicPr>
            <a:picLocks noChangeAspect="1" noChangeArrowheads="1"/>
          </p:cNvPicPr>
          <p:nvPr/>
        </p:nvPicPr>
        <p:blipFill>
          <a:blip r:embed="rId3" cstate="print"/>
          <a:srcRect l="13148" r="26041"/>
          <a:stretch>
            <a:fillRect/>
          </a:stretch>
        </p:blipFill>
        <p:spPr bwMode="auto">
          <a:xfrm>
            <a:off x="5912468" y="1000108"/>
            <a:ext cx="294581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E:\Урок экология\9F640330-7F9B-4A61-A577-6A8F53B2F6B7.jpg"/>
          <p:cNvPicPr>
            <a:picLocks noChangeAspect="1" noChangeArrowheads="1"/>
          </p:cNvPicPr>
          <p:nvPr/>
        </p:nvPicPr>
        <p:blipFill>
          <a:blip r:embed="rId4" cstate="print"/>
          <a:srcRect l="8429" t="5922" b="5880"/>
          <a:stretch>
            <a:fillRect/>
          </a:stretch>
        </p:blipFill>
        <p:spPr bwMode="auto">
          <a:xfrm>
            <a:off x="4643438" y="4071942"/>
            <a:ext cx="4143404" cy="2622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E:\Урок экология\51490634_983e943e3e3ec6ec9c3f07a97c644e7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928670"/>
            <a:ext cx="559056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E:\Урок экология\520245406763117.jpg"/>
          <p:cNvPicPr>
            <a:picLocks noChangeAspect="1" noChangeArrowheads="1"/>
          </p:cNvPicPr>
          <p:nvPr/>
        </p:nvPicPr>
        <p:blipFill>
          <a:blip r:embed="rId6"/>
          <a:srcRect r="19249"/>
          <a:stretch>
            <a:fillRect/>
          </a:stretch>
        </p:blipFill>
        <p:spPr bwMode="auto">
          <a:xfrm>
            <a:off x="571472" y="4214818"/>
            <a:ext cx="3571900" cy="2488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53945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5019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Экологическая ситуация</a:t>
            </a:r>
            <a:endParaRPr lang="ru-RU" sz="5400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6146" name="Picture 2" descr="E:\Урок экология\2665505_900.png"/>
          <p:cNvPicPr>
            <a:picLocks noChangeAspect="1" noChangeArrowheads="1"/>
          </p:cNvPicPr>
          <p:nvPr/>
        </p:nvPicPr>
        <p:blipFill>
          <a:blip r:embed="rId3"/>
          <a:srcRect l="15435" t="20069" b="-2103"/>
          <a:stretch>
            <a:fillRect/>
          </a:stretch>
        </p:blipFill>
        <p:spPr bwMode="auto">
          <a:xfrm>
            <a:off x="214282" y="3929066"/>
            <a:ext cx="430530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E:\Урок экология\1542269868_dyson-001.jpg"/>
          <p:cNvPicPr>
            <a:picLocks noChangeAspect="1" noChangeArrowheads="1"/>
          </p:cNvPicPr>
          <p:nvPr/>
        </p:nvPicPr>
        <p:blipFill>
          <a:blip r:embed="rId4" cstate="print"/>
          <a:srcRect t="20601" r="23791"/>
          <a:stretch>
            <a:fillRect/>
          </a:stretch>
        </p:blipFill>
        <p:spPr bwMode="auto">
          <a:xfrm>
            <a:off x="4889114" y="3857628"/>
            <a:ext cx="4112009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E:\Урок экология\1664187690_42-damion-club-p-khorosho-v-derevne-letom-yesenin-priroda-v-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785794"/>
            <a:ext cx="4731703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E:\Урок экология\1648666575_68-vsegda-pomnim-com-p-leto-reka-derevnya-foto-7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1000108"/>
            <a:ext cx="4112576" cy="2686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699361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pic>
        <p:nvPicPr>
          <p:cNvPr id="7170" name="Picture 2" descr="E:\Урок экология\1645374294_59-phonoteka-org-p-fon-dlya-prezentatsii-okruzhayushchaya-sre-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8801162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85852" y="5648942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642918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0">
                  <a:solidFill>
                    <a:srgbClr val="FFFF00"/>
                  </a:solidFill>
                </a:ln>
              </a:rPr>
              <a:t>Хорошо там, где безопасно и уютно, где можно расслабиться и снять все маски, где никому и ничего </a:t>
            </a:r>
          </a:p>
          <a:p>
            <a:pPr algn="ctr"/>
            <a:r>
              <a:rPr lang="ru-RU" sz="2400" b="1" dirty="0" smtClean="0">
                <a:ln w="19050">
                  <a:solidFill>
                    <a:srgbClr val="FFFF00"/>
                  </a:solidFill>
                </a:ln>
              </a:rPr>
              <a:t>не нужно доказывать или </a:t>
            </a:r>
            <a:r>
              <a:rPr lang="ru-RU" sz="2400" b="1" dirty="0" smtClean="0">
                <a:ln w="19050">
                  <a:solidFill>
                    <a:srgbClr val="FFFF00"/>
                  </a:solidFill>
                </a:ln>
              </a:rPr>
              <a:t>объяснять!</a:t>
            </a:r>
            <a:endParaRPr lang="ru-RU" sz="2400" b="1" dirty="0">
              <a:ln w="19050">
                <a:solidFill>
                  <a:srgbClr val="FFFF00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1933" y="4214818"/>
            <a:ext cx="1447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У себя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дома!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7653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pic>
        <p:nvPicPr>
          <p:cNvPr id="1026" name="Picture 2" descr="E:\Урок экология\29547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805588" cy="5616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Урок экология\295472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63" t="15812" r="-369" b="1904"/>
          <a:stretch/>
        </p:blipFill>
        <p:spPr bwMode="auto">
          <a:xfrm>
            <a:off x="2565739" y="2924944"/>
            <a:ext cx="4149401" cy="2049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4624"/>
            <a:ext cx="88055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Взаимодействие человека и среды обитания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878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pic>
        <p:nvPicPr>
          <p:cNvPr id="1028" name="Picture 4" descr="E:\Урок экология\1679948154_phonoteka-org-p-prostokvashino-dom-art-krasivo-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4143380"/>
            <a:ext cx="3333720" cy="2500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E:\Урок экология\1643004710_17-adonius-club-p-multyashnii-gorod-fon-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42852"/>
            <a:ext cx="3881401" cy="2611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E:\Урок экология\ec6a92ea54a58ee0176e31de0a7d795f.jpg"/>
          <p:cNvPicPr>
            <a:picLocks noChangeAspect="1" noChangeArrowheads="1"/>
          </p:cNvPicPr>
          <p:nvPr/>
        </p:nvPicPr>
        <p:blipFill>
          <a:blip r:embed="rId5"/>
          <a:srcRect l="19791" t="6250" r="22916" b="7812"/>
          <a:stretch>
            <a:fillRect/>
          </a:stretch>
        </p:blipFill>
        <p:spPr bwMode="auto">
          <a:xfrm>
            <a:off x="2838005" y="1785926"/>
            <a:ext cx="3377069" cy="3571900"/>
          </a:xfrm>
          <a:prstGeom prst="ellipse">
            <a:avLst/>
          </a:prstGeom>
          <a:noFill/>
        </p:spPr>
      </p:pic>
      <p:pic>
        <p:nvPicPr>
          <p:cNvPr id="1030" name="Picture 6" descr="E:\Урок экология\human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42908" y="3000372"/>
            <a:ext cx="3500412" cy="3500412"/>
          </a:xfrm>
          <a:prstGeom prst="rect">
            <a:avLst/>
          </a:prstGeom>
          <a:noFill/>
        </p:spPr>
      </p:pic>
      <p:pic>
        <p:nvPicPr>
          <p:cNvPr id="1031" name="Picture 7" descr="E:\Урок экология\b943b43f06b6226be89806daef5d69f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22420" y="357166"/>
            <a:ext cx="2921580" cy="3236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3873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285720" y="-24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Что такое город и село?</a:t>
            </a:r>
            <a:endParaRPr lang="ru-RU" sz="5400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2050" name="Picture 2" descr="E:\Урок экология\original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986535"/>
            <a:ext cx="8143932" cy="5442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77338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1643042" y="142852"/>
            <a:ext cx="57864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Транспортная сеть</a:t>
            </a:r>
            <a:endParaRPr lang="ru-RU" sz="5400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314" name="AutoShape 2" descr="7hfgj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7" name="Picture 5" descr="E:\Урок экология\cfd6b7b0defb22bff652ec0755e3e2ae.jpeg"/>
          <p:cNvPicPr>
            <a:picLocks noChangeAspect="1" noChangeArrowheads="1"/>
          </p:cNvPicPr>
          <p:nvPr/>
        </p:nvPicPr>
        <p:blipFill>
          <a:blip r:embed="rId3" cstate="print"/>
          <a:srcRect l="14039" t="3814" r="9528" b="4650"/>
          <a:stretch>
            <a:fillRect/>
          </a:stretch>
        </p:blipFill>
        <p:spPr bwMode="auto">
          <a:xfrm>
            <a:off x="231707" y="1357298"/>
            <a:ext cx="4268856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8" name="Picture 6" descr="E:\Урок экология\1659873620_75-kartinkin-net-p-derevenskii-fon-krasivo-80.jpg"/>
          <p:cNvPicPr>
            <a:picLocks noChangeAspect="1" noChangeArrowheads="1"/>
          </p:cNvPicPr>
          <p:nvPr/>
        </p:nvPicPr>
        <p:blipFill>
          <a:blip r:embed="rId4"/>
          <a:srcRect l="19506" r="848"/>
          <a:stretch>
            <a:fillRect/>
          </a:stretch>
        </p:blipFill>
        <p:spPr bwMode="auto">
          <a:xfrm>
            <a:off x="4500562" y="1390830"/>
            <a:ext cx="4143404" cy="3466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86092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0" y="-24"/>
            <a:ext cx="918277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Занятость населения в городе</a:t>
            </a:r>
          </a:p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и в селе</a:t>
            </a:r>
            <a:endParaRPr lang="ru-RU" sz="5400" b="1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12290" name="Picture 2" descr="https://avatars.dzeninfra.ru/get-zen_doc/4422773/pub_63e791f22c2e89768abb4535_63e792e77754920597f9a80e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14488"/>
            <a:ext cx="4457698" cy="3008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 descr="E:\Урок экология\Depositphotos_5366594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1612"/>
            <a:ext cx="4562277" cy="3008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E:\Урок экология\2457920.png"/>
          <p:cNvPicPr>
            <a:picLocks noChangeAspect="1" noChangeArrowheads="1"/>
          </p:cNvPicPr>
          <p:nvPr/>
        </p:nvPicPr>
        <p:blipFill>
          <a:blip r:embed="rId5" cstate="print"/>
          <a:srcRect t="4231" b="4795"/>
          <a:stretch>
            <a:fillRect/>
          </a:stretch>
        </p:blipFill>
        <p:spPr bwMode="auto">
          <a:xfrm>
            <a:off x="6143636" y="4908297"/>
            <a:ext cx="2143140" cy="1949703"/>
          </a:xfrm>
          <a:prstGeom prst="rect">
            <a:avLst/>
          </a:prstGeom>
          <a:noFill/>
        </p:spPr>
      </p:pic>
      <p:pic>
        <p:nvPicPr>
          <p:cNvPr id="3078" name="Picture 6" descr="E:\Урок экология\policeman-clipart-salute-1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4572008"/>
            <a:ext cx="2214578" cy="21480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2860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5" name="Прямоугольник 4"/>
          <p:cNvSpPr/>
          <p:nvPr/>
        </p:nvSpPr>
        <p:spPr>
          <a:xfrm>
            <a:off x="357158" y="71414"/>
            <a:ext cx="846398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Быт городского и сельского</a:t>
            </a:r>
          </a:p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жителя </a:t>
            </a:r>
            <a:endParaRPr lang="ru-RU" sz="5400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11266" name="Picture 2" descr="E:\Урок экология\1634425799_130-p-derevenskii-tualet-foto-137.jpg"/>
          <p:cNvPicPr>
            <a:picLocks noChangeAspect="1" noChangeArrowheads="1"/>
          </p:cNvPicPr>
          <p:nvPr/>
        </p:nvPicPr>
        <p:blipFill>
          <a:blip r:embed="rId3"/>
          <a:srcRect l="6400" r="8803"/>
          <a:stretch>
            <a:fillRect/>
          </a:stretch>
        </p:blipFill>
        <p:spPr bwMode="auto">
          <a:xfrm>
            <a:off x="4571999" y="1925708"/>
            <a:ext cx="4357719" cy="3432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E:\Урок экология\e02855a8e2acee0e94353c01dcfee26e.jpeg"/>
          <p:cNvPicPr>
            <a:picLocks noChangeAspect="1" noChangeArrowheads="1"/>
          </p:cNvPicPr>
          <p:nvPr/>
        </p:nvPicPr>
        <p:blipFill>
          <a:blip r:embed="rId4"/>
          <a:srcRect r="19230"/>
          <a:stretch>
            <a:fillRect/>
          </a:stretch>
        </p:blipFill>
        <p:spPr bwMode="auto">
          <a:xfrm>
            <a:off x="142844" y="1857364"/>
            <a:ext cx="4414070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63829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357158" y="0"/>
            <a:ext cx="84766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Досуг городских и сельских</a:t>
            </a:r>
          </a:p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жителей</a:t>
            </a:r>
          </a:p>
          <a:p>
            <a:endParaRPr lang="ru-RU" dirty="0"/>
          </a:p>
        </p:txBody>
      </p:sp>
      <p:sp>
        <p:nvSpPr>
          <p:cNvPr id="10242" name="AutoShape 2" descr="https://www.kino-teatr.ru/news/7488/758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 descr="E:\Урок экология\75883.jpg"/>
          <p:cNvPicPr>
            <a:picLocks noChangeAspect="1" noChangeArrowheads="1"/>
          </p:cNvPicPr>
          <p:nvPr/>
        </p:nvPicPr>
        <p:blipFill>
          <a:blip r:embed="rId3"/>
          <a:srcRect b="16327"/>
          <a:stretch>
            <a:fillRect/>
          </a:stretch>
        </p:blipFill>
        <p:spPr bwMode="auto">
          <a:xfrm>
            <a:off x="4643438" y="2071678"/>
            <a:ext cx="4500562" cy="323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E:\Урок экология\f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9351" y="2161331"/>
            <a:ext cx="4484087" cy="2982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2610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Урок экология\ae7e23e4997fba7027b1d95a4d8b77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571472" y="-24"/>
            <a:ext cx="795435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Криминогенные факторы</a:t>
            </a:r>
            <a:endParaRPr lang="ru-RU" sz="5400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1026" name="Picture 2" descr="E:\Урок экология\alkogolnaya-zavisimost1-e1577372018870.jpg"/>
          <p:cNvPicPr>
            <a:picLocks noChangeAspect="1" noChangeArrowheads="1"/>
          </p:cNvPicPr>
          <p:nvPr/>
        </p:nvPicPr>
        <p:blipFill>
          <a:blip r:embed="rId3"/>
          <a:srcRect l="9117"/>
          <a:stretch>
            <a:fillRect/>
          </a:stretch>
        </p:blipFill>
        <p:spPr bwMode="auto">
          <a:xfrm>
            <a:off x="428596" y="928670"/>
            <a:ext cx="3286148" cy="2675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E:\Урок экология\ocr.jpg"/>
          <p:cNvPicPr>
            <a:picLocks noChangeAspect="1" noChangeArrowheads="1"/>
          </p:cNvPicPr>
          <p:nvPr/>
        </p:nvPicPr>
        <p:blipFill>
          <a:blip r:embed="rId4"/>
          <a:srcRect r="7079"/>
          <a:stretch>
            <a:fillRect/>
          </a:stretch>
        </p:blipFill>
        <p:spPr bwMode="auto">
          <a:xfrm>
            <a:off x="357158" y="3571876"/>
            <a:ext cx="371733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E:\Урок экология\1675334669_gas-kvas-com-p-risunki-s-kartami-art-17.jpg"/>
          <p:cNvPicPr>
            <a:picLocks noChangeAspect="1" noChangeArrowheads="1"/>
          </p:cNvPicPr>
          <p:nvPr/>
        </p:nvPicPr>
        <p:blipFill>
          <a:blip r:embed="rId5"/>
          <a:srcRect l="14211"/>
          <a:stretch>
            <a:fillRect/>
          </a:stretch>
        </p:blipFill>
        <p:spPr bwMode="auto">
          <a:xfrm>
            <a:off x="4929190" y="857232"/>
            <a:ext cx="3881422" cy="2544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E:\Урок экология\555scs3i3ha.jpg"/>
          <p:cNvPicPr>
            <a:picLocks noChangeAspect="1" noChangeArrowheads="1"/>
          </p:cNvPicPr>
          <p:nvPr/>
        </p:nvPicPr>
        <p:blipFill>
          <a:blip r:embed="rId6"/>
          <a:srcRect l="9387"/>
          <a:stretch>
            <a:fillRect/>
          </a:stretch>
        </p:blipFill>
        <p:spPr bwMode="auto">
          <a:xfrm>
            <a:off x="4214810" y="3429000"/>
            <a:ext cx="4827357" cy="2937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7844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</TotalTime>
  <Words>95</Words>
  <Application>Microsoft Office PowerPoint</Application>
  <PresentationFormat>Экран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42</cp:revision>
  <dcterms:created xsi:type="dcterms:W3CDTF">2023-06-07T12:02:23Z</dcterms:created>
  <dcterms:modified xsi:type="dcterms:W3CDTF">2023-06-15T18:26:53Z</dcterms:modified>
</cp:coreProperties>
</file>