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9" r:id="rId4"/>
    <p:sldId id="262" r:id="rId5"/>
    <p:sldId id="264" r:id="rId6"/>
    <p:sldId id="265" r:id="rId7"/>
    <p:sldId id="263" r:id="rId8"/>
    <p:sldId id="257" r:id="rId9"/>
    <p:sldId id="260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0ED950-57D3-49C9-A3B3-D6DCA306FB32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52D1EF-7CD0-4204-9FFD-F9AF28DE8EC3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B%D1%8E%D0%B1%D0%BE%D0%B2%D1%8C" TargetMode="External"/><Relationship Id="rId3" Type="http://schemas.openxmlformats.org/officeDocument/2006/relationships/hyperlink" Target="file:///C:\Users\MM\Desktop\&#1084;&#1086;&#1103;%20&#1072;&#1090;&#1090;&#1077;&#1089;&#1090;&#1072;&#1094;&#1080;&#1103;\&#1084;&#1086;&#1081;%20&#1091;&#1088;&#1086;&#1082;.docx" TargetMode="External"/><Relationship Id="rId7" Type="http://schemas.openxmlformats.org/officeDocument/2006/relationships/hyperlink" Target="file:///C:\Users\MM\Desktop\&#1055;&#1072;&#1090;&#1088;&#1080;&#1086;&#1090;&#1080;&#769;&#1079;&#1084;.docx" TargetMode="External"/><Relationship Id="rId2" Type="http://schemas.openxmlformats.org/officeDocument/2006/relationships/hyperlink" Target="http://slovari.bibliofond.ru/Ogegov_word/&#1055;&#1040;&#1058;&#1056;&#1048;&#1054;&#1058;&#1048;&#1047;&#1052;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file:///C:\Users\MM\Desktop\&#1087;&#1088;&#1080;&#1083;&#1086;&#1078;&#1077;&#1085;&#1080;&#1077;" TargetMode="External"/><Relationship Id="rId5" Type="http://schemas.openxmlformats.org/officeDocument/2006/relationships/hyperlink" Target="https://ru.wikipedia.org/wiki/%D0%9E%D1%82%D0%B5%D1%87%D0%B5%D1%81%D1%82%D0%B2%D0%BE" TargetMode="External"/><Relationship Id="rId4" Type="http://schemas.openxmlformats.org/officeDocument/2006/relationships/hyperlink" Target="https://ru.wikipedia.org/wiki/%D0%93%D1%80%D0%B5%D1%87%D0%B5%D1%81%D0%BA%D0%B8%D0%B9_%D1%8F%D0%B7%D1%8B%D0%BA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533400" y="548680"/>
            <a:ext cx="7851648" cy="18002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33400" y="1700808"/>
            <a:ext cx="8143056" cy="4680520"/>
          </a:xfrm>
        </p:spPr>
        <p:txBody>
          <a:bodyPr>
            <a:normAutofit/>
          </a:bodyPr>
          <a:lstStyle/>
          <a:p>
            <a:pPr marR="0"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 урока: </a:t>
            </a:r>
            <a:r>
              <a:rPr lang="ru-RU" sz="2800" b="1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себя не мыслю без России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lang="ru-RU" sz="2800" b="1" dirty="0" smtClean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R="0"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(Подготовка к написанию сочинения-рассуждения в рамках подготовки к ОГЭ по русскому языку: часть 3, задание </a:t>
            </a:r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.3  </a:t>
            </a:r>
            <a:r>
              <a:rPr lang="ru-RU" sz="2800" b="1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патриотизм?</a:t>
            </a:r>
            <a:r>
              <a:rPr lang="ru-RU" sz="2800" b="1" dirty="0" smtClean="0">
                <a:latin typeface="Calibri"/>
                <a:ea typeface="Calibri" pitchFamily="34" charset="0"/>
                <a:cs typeface="Times New Roman" pitchFamily="18" charset="0"/>
              </a:rPr>
              <a:t>»)</a:t>
            </a:r>
          </a:p>
          <a:p>
            <a:pPr marR="0"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2800" b="1" dirty="0" smtClean="0">
              <a:latin typeface="Calibri"/>
              <a:cs typeface="Times New Roman" pitchFamily="18" charset="0"/>
            </a:endParaRPr>
          </a:p>
          <a:p>
            <a:pPr marR="0"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800" b="1" dirty="0" smtClean="0">
                <a:latin typeface="Calibri"/>
                <a:cs typeface="Times New Roman" pitchFamily="18" charset="0"/>
              </a:rPr>
              <a:t>        </a:t>
            </a:r>
          </a:p>
          <a:p>
            <a:pPr marR="0"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2800" b="1" dirty="0" smtClean="0">
              <a:latin typeface="Calibri"/>
              <a:cs typeface="Times New Roman" pitchFamily="18" charset="0"/>
            </a:endParaRPr>
          </a:p>
          <a:p>
            <a:pPr marR="0" lvl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800" b="1" dirty="0" smtClean="0">
                <a:latin typeface="Calibri"/>
                <a:cs typeface="Times New Roman" pitchFamily="18" charset="0"/>
              </a:rPr>
              <a:t>                              </a:t>
            </a:r>
            <a:r>
              <a:rPr lang="ru-RU" sz="2400" b="1" dirty="0" smtClean="0">
                <a:latin typeface="Calibri"/>
                <a:cs typeface="Times New Roman" pitchFamily="18" charset="0"/>
              </a:rPr>
              <a:t>МОУ «</a:t>
            </a:r>
            <a:r>
              <a:rPr lang="ru-RU" sz="2400" b="1" dirty="0" err="1" smtClean="0">
                <a:latin typeface="Calibri"/>
                <a:cs typeface="Times New Roman" pitchFamily="18" charset="0"/>
              </a:rPr>
              <a:t>Новоигирменская</a:t>
            </a:r>
            <a:r>
              <a:rPr lang="ru-RU" sz="2400" b="1" dirty="0" smtClean="0">
                <a:latin typeface="Calibri"/>
                <a:cs typeface="Times New Roman" pitchFamily="18" charset="0"/>
              </a:rPr>
              <a:t> СОШ №3»</a:t>
            </a:r>
          </a:p>
          <a:p>
            <a:pPr marR="0" lvl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b="1" dirty="0" smtClean="0">
                <a:latin typeface="Calibri"/>
                <a:cs typeface="Times New Roman" pitchFamily="18" charset="0"/>
              </a:rPr>
              <a:t>                      Жданова Татьяна Александровна</a:t>
            </a:r>
          </a:p>
          <a:p>
            <a:pPr marR="0" lvl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b="1" dirty="0" smtClean="0">
                <a:latin typeface="Calibri"/>
                <a:cs typeface="Times New Roman" pitchFamily="18" charset="0"/>
              </a:rPr>
              <a:t>                          учитель русского языка и литературы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48680"/>
            <a:ext cx="7851648" cy="1224136"/>
          </a:xfrm>
        </p:spPr>
        <p:txBody>
          <a:bodyPr>
            <a:normAutofit/>
          </a:bodyPr>
          <a:lstStyle/>
          <a:p>
            <a:pPr lvl="0"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33400" y="2276872"/>
            <a:ext cx="8143056" cy="41044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Приготовить (оформить записью) аргументы из жизненного опыта или из художественной литературы для сочинения – рассуждения на морально – этическую тему </a:t>
            </a:r>
            <a:r>
              <a:rPr lang="ru-RU" sz="3600" b="1" dirty="0" smtClean="0">
                <a:solidFill>
                  <a:schemeClr val="bg1"/>
                </a:solidFill>
              </a:rPr>
              <a:t>(</a:t>
            </a:r>
            <a:r>
              <a:rPr lang="ru-RU" sz="3600" b="1" dirty="0">
                <a:solidFill>
                  <a:schemeClr val="bg1"/>
                </a:solidFill>
              </a:rPr>
              <a:t>9</a:t>
            </a:r>
            <a:r>
              <a:rPr lang="ru-RU" sz="3600" b="1" dirty="0" smtClean="0">
                <a:solidFill>
                  <a:schemeClr val="bg1"/>
                </a:solidFill>
              </a:rPr>
              <a:t>.3</a:t>
            </a:r>
            <a:r>
              <a:rPr lang="ru-RU" sz="3600" b="1" dirty="0" smtClean="0">
                <a:solidFill>
                  <a:schemeClr val="bg1"/>
                </a:solidFill>
              </a:rPr>
              <a:t>)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 «Что такое патриотизм»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 </a:t>
            </a:r>
          </a:p>
          <a:p>
            <a:pPr marR="0"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16632"/>
            <a:ext cx="7851648" cy="216024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496944" cy="6120680"/>
          </a:xfrm>
        </p:spPr>
        <p:txBody>
          <a:bodyPr>
            <a:noAutofit/>
          </a:bodyPr>
          <a:lstStyle/>
          <a:p>
            <a:pPr marR="0" lvl="0" algn="ctr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1400" b="1" dirty="0" smtClean="0"/>
              <a:t>  </a:t>
            </a:r>
            <a:r>
              <a:rPr lang="ru-RU" sz="1400" b="1" dirty="0" smtClean="0">
                <a:solidFill>
                  <a:schemeClr val="bg1"/>
                </a:solidFill>
              </a:rPr>
              <a:t>Колышет березоньку ветер весенний,    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Весёлой капели доносится звон...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Как будто читает поэму Есенин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Про землю, в которую был он влюблен.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/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Про белые рощи и ливни косые,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Про жёлтые нивы и взлет журавлей.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Любите Россию, любите Россию,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Для русского сердца земли нет милей.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/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Нам русские песни с рождения пели.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Нас ветер России в пути обнимал.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Когда вся Россия надела шинели,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Нередко, бывало, солдат вспоминал:</a:t>
            </a:r>
          </a:p>
          <a:p>
            <a:pPr marR="0" lvl="0" algn="ctr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1400" b="1" dirty="0" smtClean="0">
                <a:solidFill>
                  <a:schemeClr val="bg1"/>
                </a:solidFill>
              </a:rPr>
              <a:t> И белые рощи, и ливни косые.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И мысленно детям своим завещал: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Любите Россию, любите Россию -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Россию, которую я защищал.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/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Кто Русью рождённый, в Россию влюблённый,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Тот отдал ей сердце и душу свою.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Пред ней, величавой, склоняюсь в поклоне, 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>
                <a:solidFill>
                  <a:schemeClr val="bg1"/>
                </a:solidFill>
              </a:rPr>
              <a:t>О ней, о России, я песню пою. 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/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Про белые рощи и ливни косые,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Про желтые нивы и радость весны.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Любите Россию, любите Россию!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И будьте России навеки верны!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endParaRPr lang="ru-RU" sz="1400" b="1" dirty="0" smtClean="0">
              <a:solidFill>
                <a:schemeClr val="bg1"/>
              </a:solidFill>
            </a:endParaRPr>
          </a:p>
          <a:p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06152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/>
              <a:t>.</a:t>
            </a:r>
            <a:br>
              <a:rPr lang="ru-RU" sz="4400" dirty="0" smtClean="0"/>
            </a:br>
            <a:r>
              <a:rPr lang="ru-RU" sz="4400" dirty="0" smtClean="0"/>
              <a:t> </a:t>
            </a:r>
            <a:br>
              <a:rPr lang="ru-RU" sz="4400" dirty="0" smtClean="0"/>
            </a:br>
            <a:r>
              <a:rPr lang="ru-RU" sz="4000" dirty="0" smtClean="0"/>
              <a:t>Структура сочинения – рассуждения</a:t>
            </a:r>
            <a:endParaRPr lang="ru-RU" sz="40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33400" y="1916832"/>
            <a:ext cx="8143056" cy="4464496"/>
          </a:xfrm>
        </p:spPr>
        <p:txBody>
          <a:bodyPr>
            <a:normAutofit/>
          </a:bodyPr>
          <a:lstStyle/>
          <a:p>
            <a:endParaRPr lang="ru-RU" sz="2400" b="1" dirty="0" smtClean="0"/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1</a:t>
            </a:r>
            <a:r>
              <a:rPr lang="ru-RU" sz="2400" b="1" dirty="0" smtClean="0">
                <a:solidFill>
                  <a:schemeClr val="bg1"/>
                </a:solidFill>
              </a:rPr>
              <a:t>. Тезис</a:t>
            </a:r>
            <a:r>
              <a:rPr lang="ru-RU" sz="2400" dirty="0" smtClean="0">
                <a:solidFill>
                  <a:schemeClr val="bg1"/>
                </a:solidFill>
              </a:rPr>
              <a:t>   Определение предложенного в задании слова. Комментарий определения 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(пояснение данного слова)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2.</a:t>
            </a:r>
            <a:r>
              <a:rPr lang="ru-RU" sz="2400" b="1" dirty="0" smtClean="0">
                <a:solidFill>
                  <a:schemeClr val="bg1"/>
                </a:solidFill>
              </a:rPr>
              <a:t>Аргументы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-. Скрепа (логический переход). Пример 1 (из текста) + комментарий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 - Скрепа (логический переход). Пример 2 (из жизненного опыта, читательского ) + комментарий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3.Вывод</a:t>
            </a:r>
          </a:p>
          <a:p>
            <a:pPr marR="0"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88640"/>
            <a:ext cx="7851648" cy="100811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Ассоциативный куст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07504" y="1268760"/>
            <a:ext cx="8928992" cy="5256584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356992"/>
            <a:ext cx="187220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ПАТРИОТИЗМ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771800" y="1844824"/>
            <a:ext cx="360040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ЛЮБОВЬ К ОТЕЧЕСТВУ</a:t>
            </a:r>
            <a:endParaRPr lang="ru-RU" b="1" i="1" dirty="0">
              <a:solidFill>
                <a:schemeClr val="bg1"/>
              </a:solidFill>
            </a:endParaRPr>
          </a:p>
        </p:txBody>
      </p:sp>
      <p:cxnSp>
        <p:nvCxnSpPr>
          <p:cNvPr id="8" name="Прямая со стрелкой 7"/>
          <p:cNvCxnSpPr>
            <a:endCxn id="5" idx="4"/>
          </p:cNvCxnSpPr>
          <p:nvPr/>
        </p:nvCxnSpPr>
        <p:spPr>
          <a:xfrm flipV="1">
            <a:off x="4572000" y="2564904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51520" y="2564904"/>
            <a:ext cx="309634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Стремление служить интересам народа, страны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300192" y="2780928"/>
            <a:ext cx="2664296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Гордость за прошлое и настоящие уроки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3528" y="4869160"/>
            <a:ext cx="3816424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Кровная связь с землёй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076056" y="4149080"/>
            <a:ext cx="3168352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Защита своей страны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3131840" y="3789040"/>
            <a:ext cx="72008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932040" y="3861048"/>
            <a:ext cx="28803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427984" y="3861048"/>
            <a:ext cx="72008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3347864" y="3140968"/>
            <a:ext cx="43204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724128" y="3068960"/>
            <a:ext cx="64807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2915816" y="6021288"/>
            <a:ext cx="1872208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4427984" y="3933056"/>
            <a:ext cx="1080120" cy="2160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5508104" y="6021288"/>
            <a:ext cx="22322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533400" y="548680"/>
            <a:ext cx="7851648" cy="18002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33400" y="1700808"/>
            <a:ext cx="8143056" cy="4680520"/>
          </a:xfrm>
        </p:spPr>
        <p:txBody>
          <a:bodyPr>
            <a:normAutofit fontScale="92500"/>
          </a:bodyPr>
          <a:lstStyle/>
          <a:p>
            <a:r>
              <a:rPr lang="ru-RU" sz="2400" b="1" u="sng" dirty="0" err="1" smtClean="0"/>
              <a:t>Патриоти́зм</a:t>
            </a:r>
            <a:r>
              <a:rPr lang="ru-RU" sz="2400" dirty="0" smtClean="0"/>
              <a:t> - ПАТРИОТИЗМ, </a:t>
            </a:r>
            <a:r>
              <a:rPr lang="ru-RU" sz="2400" dirty="0" smtClean="0"/>
              <a:t>а</a:t>
            </a:r>
            <a:r>
              <a:rPr lang="ru-RU" sz="2400" dirty="0" smtClean="0"/>
              <a:t>, м. Преданность и любовь к своему отечеству, к своему народу. П. русских воинов.... </a:t>
            </a:r>
            <a:r>
              <a:rPr lang="ru-RU" sz="2400" u="sng" dirty="0" smtClean="0">
                <a:hlinkClick r:id="rId2"/>
              </a:rPr>
              <a:t>Толковый словарь Ожегова</a:t>
            </a:r>
            <a:endParaRPr lang="ru-RU" sz="2400" dirty="0" smtClean="0"/>
          </a:p>
          <a:p>
            <a:r>
              <a:rPr lang="ru-RU" sz="2400" b="1" u="sng" dirty="0" smtClean="0"/>
              <a:t>Патриотизм</a:t>
            </a:r>
            <a:r>
              <a:rPr lang="ru-RU" sz="2400" b="1" dirty="0" smtClean="0"/>
              <a:t> </a:t>
            </a:r>
            <a:r>
              <a:rPr lang="ru-RU" sz="2400" dirty="0" smtClean="0"/>
              <a:t>— (от греч. </a:t>
            </a:r>
            <a:r>
              <a:rPr lang="ru-RU" sz="2400" dirty="0" err="1" smtClean="0"/>
              <a:t>patriótes</a:t>
            </a:r>
            <a:r>
              <a:rPr lang="ru-RU" sz="2400" dirty="0" smtClean="0"/>
              <a:t> — соотечественник, </a:t>
            </a:r>
            <a:r>
              <a:rPr lang="ru-RU" sz="2400" dirty="0" err="1" smtClean="0"/>
              <a:t>patrís</a:t>
            </a:r>
            <a:r>
              <a:rPr lang="ru-RU" sz="2400" dirty="0" smtClean="0"/>
              <a:t> — родина, отечество) любовь к отечеству, преданность </a:t>
            </a:r>
            <a:r>
              <a:rPr lang="ru-RU" sz="2400" u="sng" dirty="0" smtClean="0">
                <a:hlinkClick r:id="rId3"/>
              </a:rPr>
              <a:t>ему</a:t>
            </a:r>
            <a:r>
              <a:rPr lang="ru-RU" sz="2400" dirty="0" smtClean="0"/>
              <a:t>, стремление своими действиями служить его интересам. П. — «...  советская энциклопедия</a:t>
            </a:r>
            <a:br>
              <a:rPr lang="ru-RU" sz="2400" dirty="0" smtClean="0"/>
            </a:br>
            <a:r>
              <a:rPr lang="ru-RU" sz="2400" b="1" u="sng" dirty="0" smtClean="0"/>
              <a:t>Патриотизм</a:t>
            </a:r>
            <a:r>
              <a:rPr lang="ru-RU" sz="2400" dirty="0" smtClean="0"/>
              <a:t> (</a:t>
            </a:r>
            <a:r>
              <a:rPr lang="ru-RU" sz="2400" u="sng" dirty="0" smtClean="0">
                <a:hlinkClick r:id="rId4" tooltip="Греческий язык"/>
              </a:rPr>
              <a:t>греч.</a:t>
            </a:r>
            <a:r>
              <a:rPr lang="ru-RU" sz="2400" dirty="0" smtClean="0"/>
              <a:t> </a:t>
            </a:r>
            <a:r>
              <a:rPr lang="el-GR" sz="2400" dirty="0" smtClean="0"/>
              <a:t>πατριώτης</a:t>
            </a:r>
            <a:r>
              <a:rPr lang="ru-RU" sz="2400" dirty="0" smtClean="0"/>
              <a:t> — соотечественник, </a:t>
            </a:r>
            <a:r>
              <a:rPr lang="el-GR" sz="2400" dirty="0" smtClean="0"/>
              <a:t>πατρίς</a:t>
            </a:r>
            <a:r>
              <a:rPr lang="ru-RU" sz="2400" dirty="0" smtClean="0"/>
              <a:t> — </a:t>
            </a:r>
            <a:r>
              <a:rPr lang="ru-RU" sz="2400" u="sng" dirty="0" smtClean="0">
                <a:hlinkClick r:id="rId5" tooltip="Отечество"/>
              </a:rPr>
              <a:t>отечество</a:t>
            </a:r>
            <a:r>
              <a:rPr lang="ru-RU" sz="2400" dirty="0" smtClean="0"/>
              <a:t>) — нравственный и </a:t>
            </a:r>
            <a:r>
              <a:rPr lang="ru-RU" sz="2400" u="sng" dirty="0" smtClean="0">
                <a:hlinkClick r:id="rId6"/>
              </a:rPr>
              <a:t>политический</a:t>
            </a:r>
            <a:r>
              <a:rPr lang="ru-RU" sz="2400" dirty="0" smtClean="0"/>
              <a:t> принцип, </a:t>
            </a:r>
            <a:r>
              <a:rPr lang="ru-RU" sz="2400" u="sng" dirty="0" smtClean="0">
                <a:hlinkClick r:id="rId7"/>
              </a:rPr>
              <a:t>социальное</a:t>
            </a:r>
            <a:r>
              <a:rPr lang="ru-RU" sz="2400" dirty="0" smtClean="0"/>
              <a:t> чувство, содержанием которого является </a:t>
            </a:r>
            <a:r>
              <a:rPr lang="ru-RU" sz="2400" u="sng" dirty="0" smtClean="0">
                <a:hlinkClick r:id="rId8" tooltip="Любовь"/>
              </a:rPr>
              <a:t>любовь</a:t>
            </a:r>
            <a:r>
              <a:rPr lang="ru-RU" sz="2400" dirty="0" smtClean="0"/>
              <a:t> к </a:t>
            </a:r>
            <a:r>
              <a:rPr lang="ru-RU" sz="2400" u="sng" dirty="0" smtClean="0">
                <a:hlinkClick r:id="rId5" tooltip="Отечество"/>
              </a:rPr>
              <a:t>Родине</a:t>
            </a:r>
            <a:r>
              <a:rPr lang="ru-RU" sz="2400" dirty="0" smtClean="0"/>
              <a:t> и готовность пожертвовать интересами ради неё.</a:t>
            </a:r>
          </a:p>
          <a:p>
            <a:r>
              <a:rPr lang="ru-RU" sz="2400" dirty="0" smtClean="0"/>
              <a:t> </a:t>
            </a:r>
          </a:p>
          <a:p>
            <a:pPr marR="0"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003232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9154" name="Picture 2" descr="C:\Users\MM\Desktop\img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8640960" cy="58479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533400" y="548680"/>
            <a:ext cx="7851648" cy="18002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33400" y="1052736"/>
            <a:ext cx="8143056" cy="5328592"/>
          </a:xfrm>
        </p:spPr>
        <p:txBody>
          <a:bodyPr>
            <a:normAutofit/>
          </a:bodyPr>
          <a:lstStyle/>
          <a:p>
            <a:pPr marR="0"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2400" dirty="0"/>
          </a:p>
        </p:txBody>
      </p:sp>
      <p:pic>
        <p:nvPicPr>
          <p:cNvPr id="39938" name="Picture 2" descr="C:\Users\MM\Desktop\199135.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3096344" cy="4809728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4644008" y="1772816"/>
            <a:ext cx="3600400" cy="42484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Как  вы понимаете название?</a:t>
            </a:r>
          </a:p>
          <a:p>
            <a:pPr algn="ctr"/>
            <a:r>
              <a:rPr lang="ru-RU" sz="3200" b="1" i="1" dirty="0" smtClean="0"/>
              <a:t>За что болит душа автора?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32656"/>
            <a:ext cx="7851648" cy="108012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«</a:t>
            </a:r>
            <a:r>
              <a:rPr lang="ru-RU" sz="6000" dirty="0" err="1" smtClean="0"/>
              <a:t>Синквейн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07504" y="1700808"/>
            <a:ext cx="8568952" cy="4680520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-тема (слово, понятие ) </a:t>
            </a:r>
            <a:r>
              <a:rPr lang="ru-RU" sz="3600" b="1" i="1" u="sng" dirty="0" smtClean="0">
                <a:solidFill>
                  <a:schemeClr val="bg1"/>
                </a:solidFill>
              </a:rPr>
              <a:t>патриотизм</a:t>
            </a:r>
          </a:p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-два прилагательных, показывающих отношение к теме</a:t>
            </a:r>
          </a:p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-три глагола</a:t>
            </a:r>
          </a:p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-предложение в 4 слова</a:t>
            </a:r>
          </a:p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-эмоциональное отношение к теме</a:t>
            </a:r>
          </a:p>
          <a:p>
            <a:pPr marR="0"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533400" y="548680"/>
            <a:ext cx="7851648" cy="18002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33400" y="1700808"/>
            <a:ext cx="8143056" cy="468052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Над чем заставил задуматься материал урока ?</a:t>
            </a:r>
          </a:p>
          <a:p>
            <a:pPr algn="l"/>
            <a:r>
              <a:rPr lang="ru-RU" sz="3600" b="1" u="sng" dirty="0" smtClean="0">
                <a:solidFill>
                  <a:schemeClr val="bg1"/>
                </a:solidFill>
              </a:rPr>
              <a:t>Закончи предложение.       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На уроке я узнал…</a:t>
            </a:r>
          </a:p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Я хотел бы пожелать своим одноклассникам…</a:t>
            </a:r>
          </a:p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На уроке я научился…</a:t>
            </a:r>
          </a:p>
          <a:p>
            <a:pPr marR="0"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281</Words>
  <Application>Microsoft Office PowerPoint</Application>
  <PresentationFormat>Экран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   </vt:lpstr>
      <vt:lpstr>   </vt:lpstr>
      <vt:lpstr>              .   Структура сочинения – рассуждения</vt:lpstr>
      <vt:lpstr>   Ассоциативный куст</vt:lpstr>
      <vt:lpstr>   </vt:lpstr>
      <vt:lpstr>Презентация PowerPoint</vt:lpstr>
      <vt:lpstr>   </vt:lpstr>
      <vt:lpstr>   «Синквейн</vt:lpstr>
      <vt:lpstr>   </vt:lpstr>
      <vt:lpstr>Домашнее задание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</dc:title>
  <dc:creator>MM</dc:creator>
  <cp:lastModifiedBy>MM</cp:lastModifiedBy>
  <cp:revision>22</cp:revision>
  <dcterms:created xsi:type="dcterms:W3CDTF">2019-02-13T12:41:01Z</dcterms:created>
  <dcterms:modified xsi:type="dcterms:W3CDTF">2021-01-09T11:14:32Z</dcterms:modified>
</cp:coreProperties>
</file>