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Default Extension="xlsx" ContentType="application/vnd.openxmlformats-officedocument.spreadsheetml.sheet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charts/chart3.xml" ContentType="application/vnd.openxmlformats-officedocument.drawingml.chart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92" r:id="rId1"/>
  </p:sldMasterIdLst>
  <p:sldIdLst>
    <p:sldId id="260" r:id="rId2"/>
    <p:sldId id="373" r:id="rId3"/>
    <p:sldId id="262" r:id="rId4"/>
    <p:sldId id="264" r:id="rId5"/>
    <p:sldId id="320" r:id="rId6"/>
    <p:sldId id="313" r:id="rId7"/>
    <p:sldId id="267" r:id="rId8"/>
    <p:sldId id="301" r:id="rId9"/>
    <p:sldId id="366" r:id="rId10"/>
    <p:sldId id="324" r:id="rId11"/>
    <p:sldId id="302" r:id="rId12"/>
    <p:sldId id="268" r:id="rId13"/>
    <p:sldId id="319" r:id="rId14"/>
    <p:sldId id="314" r:id="rId15"/>
    <p:sldId id="315" r:id="rId16"/>
    <p:sldId id="270" r:id="rId17"/>
    <p:sldId id="269" r:id="rId18"/>
    <p:sldId id="272" r:id="rId19"/>
    <p:sldId id="273" r:id="rId20"/>
    <p:sldId id="303" r:id="rId21"/>
    <p:sldId id="304" r:id="rId22"/>
    <p:sldId id="305" r:id="rId23"/>
    <p:sldId id="316" r:id="rId24"/>
    <p:sldId id="364" r:id="rId25"/>
    <p:sldId id="274" r:id="rId26"/>
    <p:sldId id="275" r:id="rId27"/>
    <p:sldId id="276" r:id="rId28"/>
    <p:sldId id="277" r:id="rId29"/>
    <p:sldId id="278" r:id="rId30"/>
    <p:sldId id="310" r:id="rId31"/>
    <p:sldId id="317" r:id="rId32"/>
    <p:sldId id="367" r:id="rId33"/>
    <p:sldId id="325" r:id="rId34"/>
    <p:sldId id="321" r:id="rId35"/>
    <p:sldId id="290" r:id="rId36"/>
    <p:sldId id="323" r:id="rId37"/>
  </p:sldIdLst>
  <p:sldSz cx="9144000" cy="6858000" type="screen4x3"/>
  <p:notesSz cx="6858000" cy="9144000"/>
  <p:defaultTextStyle>
    <a:defPPr>
      <a:defRPr lang="en-US"/>
    </a:defPPr>
    <a:lvl1pPr marL="0" algn="l" defTabSz="45719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96" algn="l" defTabSz="45719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95" algn="l" defTabSz="45719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91" algn="l" defTabSz="45719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89" algn="l" defTabSz="45719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85" algn="l" defTabSz="45719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82" algn="l" defTabSz="45719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80" algn="l" defTabSz="45719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76" algn="l" defTabSz="457196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34567" autoAdjust="0"/>
    <p:restoredTop sz="94660" autoAdjust="0"/>
  </p:normalViewPr>
  <p:slideViewPr>
    <p:cSldViewPr snapToGrid="0">
      <p:cViewPr varScale="1">
        <p:scale>
          <a:sx n="91" d="100"/>
          <a:sy n="91" d="100"/>
        </p:scale>
        <p:origin x="-125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Социально-экологические проблемы города</a:t>
            </a:r>
          </a:p>
        </c:rich>
      </c:tx>
      <c:layout/>
    </c:title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Социально-экологические проблемы города</c:v>
                </c:pt>
              </c:strCache>
            </c:strRef>
          </c:tx>
          <c:dLbls>
            <c:txPr>
              <a:bodyPr/>
              <a:lstStyle/>
              <a:p>
                <a:pPr>
                  <a:defRPr sz="2400" b="1">
                    <a:solidFill>
                      <a:schemeClr val="tx1"/>
                    </a:solidFill>
                    <a:latin typeface="Arial Black" pitchFamily="34" charset="0"/>
                  </a:defRPr>
                </a:pPr>
                <a:endParaRPr lang="ru-RU"/>
              </a:p>
            </c:txPr>
            <c:showPercent val="1"/>
            <c:showLeaderLines val="1"/>
          </c:dLbls>
          <c:cat>
            <c:strRef>
              <c:f>Лист1!$A$2:$A$7</c:f>
              <c:strCache>
                <c:ptCount val="6"/>
                <c:pt idx="0">
                  <c:v>бродячие собаки</c:v>
                </c:pt>
                <c:pt idx="1">
                  <c:v>провалы грунта</c:v>
                </c:pt>
                <c:pt idx="2">
                  <c:v>загрязненный воздух</c:v>
                </c:pt>
                <c:pt idx="3">
                  <c:v>низкое качество воды</c:v>
                </c:pt>
                <c:pt idx="4">
                  <c:v>несанкционированные свалки</c:v>
                </c:pt>
                <c:pt idx="5">
                  <c:v>шум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10.1</c:v>
                </c:pt>
                <c:pt idx="1">
                  <c:v>12.3</c:v>
                </c:pt>
                <c:pt idx="2">
                  <c:v>18.2</c:v>
                </c:pt>
                <c:pt idx="3">
                  <c:v>5.4</c:v>
                </c:pt>
                <c:pt idx="4">
                  <c:v>43.5</c:v>
                </c:pt>
                <c:pt idx="5">
                  <c:v>10.5</c:v>
                </c:pt>
              </c:numCache>
            </c:numRef>
          </c:val>
        </c:ser>
        <c:dLbls>
          <c:showPercent val="1"/>
        </c:dLbls>
      </c:pie3DChart>
    </c:plotArea>
    <c:legend>
      <c:legendPos val="r"/>
      <c:layout>
        <c:manualLayout>
          <c:xMode val="edge"/>
          <c:yMode val="edge"/>
          <c:x val="0.61088094095942402"/>
          <c:y val="0.17962270222436738"/>
          <c:w val="0.36920511906979281"/>
          <c:h val="0.76998431277905199"/>
        </c:manualLayout>
      </c:layout>
      <c:txPr>
        <a:bodyPr/>
        <a:lstStyle/>
        <a:p>
          <a:pPr>
            <a:defRPr sz="2000" b="1">
              <a:latin typeface="Arial" pitchFamily="34" charset="0"/>
              <a:cs typeface="Arial" pitchFamily="34" charset="0"/>
            </a:defRPr>
          </a:pPr>
          <a:endParaRPr lang="ru-RU"/>
        </a:p>
      </c:txPr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10"/>
  <c:chart>
    <c:plotArea>
      <c:layout/>
      <c:barChart>
        <c:barDir val="col"/>
        <c:grouping val="clustered"/>
        <c:ser>
          <c:idx val="0"/>
          <c:order val="0"/>
          <c:tx>
            <c:v>1989 год</c:v>
          </c:tx>
          <c:cat>
            <c:strRef>
              <c:f>Лист1!$A$1:$G$1</c:f>
              <c:strCache>
                <c:ptCount val="7"/>
                <c:pt idx="0">
                  <c:v>Пищевые отходы</c:v>
                </c:pt>
                <c:pt idx="1">
                  <c:v>Бумага</c:v>
                </c:pt>
                <c:pt idx="2">
                  <c:v>Текстиль</c:v>
                </c:pt>
                <c:pt idx="3">
                  <c:v>Полимеры</c:v>
                </c:pt>
                <c:pt idx="4">
                  <c:v>Древесина</c:v>
                </c:pt>
                <c:pt idx="5">
                  <c:v>Металлы</c:v>
                </c:pt>
                <c:pt idx="6">
                  <c:v>Прочие</c:v>
                </c:pt>
              </c:strCache>
            </c:strRef>
          </c:cat>
          <c:val>
            <c:numRef>
              <c:f>Лист1!$A$2:$G$2</c:f>
              <c:numCache>
                <c:formatCode>General</c:formatCode>
                <c:ptCount val="7"/>
                <c:pt idx="0">
                  <c:v>30</c:v>
                </c:pt>
                <c:pt idx="1">
                  <c:v>30</c:v>
                </c:pt>
                <c:pt idx="2">
                  <c:v>5</c:v>
                </c:pt>
                <c:pt idx="3">
                  <c:v>3</c:v>
                </c:pt>
                <c:pt idx="4">
                  <c:v>3</c:v>
                </c:pt>
                <c:pt idx="5">
                  <c:v>4</c:v>
                </c:pt>
                <c:pt idx="6">
                  <c:v>25</c:v>
                </c:pt>
              </c:numCache>
            </c:numRef>
          </c:val>
        </c:ser>
        <c:ser>
          <c:idx val="1"/>
          <c:order val="1"/>
          <c:tx>
            <c:v>2015 год</c:v>
          </c:tx>
          <c:spPr>
            <a:solidFill>
              <a:srgbClr val="C00000"/>
            </a:solidFill>
          </c:spPr>
          <c:cat>
            <c:strRef>
              <c:f>Лист1!$A$1:$G$1</c:f>
              <c:strCache>
                <c:ptCount val="7"/>
                <c:pt idx="0">
                  <c:v>Пищевые отходы</c:v>
                </c:pt>
                <c:pt idx="1">
                  <c:v>Бумага</c:v>
                </c:pt>
                <c:pt idx="2">
                  <c:v>Текстиль</c:v>
                </c:pt>
                <c:pt idx="3">
                  <c:v>Полимеры</c:v>
                </c:pt>
                <c:pt idx="4">
                  <c:v>Древесина</c:v>
                </c:pt>
                <c:pt idx="5">
                  <c:v>Металлы</c:v>
                </c:pt>
                <c:pt idx="6">
                  <c:v>Прочие</c:v>
                </c:pt>
              </c:strCache>
            </c:strRef>
          </c:cat>
          <c:val>
            <c:numRef>
              <c:f>Лист1!$A$3:$G$3</c:f>
              <c:numCache>
                <c:formatCode>General</c:formatCode>
                <c:ptCount val="7"/>
                <c:pt idx="0">
                  <c:v>34</c:v>
                </c:pt>
                <c:pt idx="1">
                  <c:v>31</c:v>
                </c:pt>
                <c:pt idx="2">
                  <c:v>5</c:v>
                </c:pt>
                <c:pt idx="3">
                  <c:v>7</c:v>
                </c:pt>
                <c:pt idx="4">
                  <c:v>2</c:v>
                </c:pt>
                <c:pt idx="5">
                  <c:v>6</c:v>
                </c:pt>
                <c:pt idx="6">
                  <c:v>15</c:v>
                </c:pt>
              </c:numCache>
            </c:numRef>
          </c:val>
        </c:ser>
        <c:axId val="76823168"/>
        <c:axId val="76833152"/>
      </c:barChart>
      <c:catAx>
        <c:axId val="76823168"/>
        <c:scaling>
          <c:orientation val="minMax"/>
        </c:scaling>
        <c:axPos val="b"/>
        <c:majorGridlines/>
        <c:tickLblPos val="nextTo"/>
        <c:crossAx val="76833152"/>
        <c:crosses val="autoZero"/>
        <c:auto val="1"/>
        <c:lblAlgn val="ctr"/>
        <c:lblOffset val="100"/>
      </c:catAx>
      <c:valAx>
        <c:axId val="76833152"/>
        <c:scaling>
          <c:orientation val="minMax"/>
        </c:scaling>
        <c:axPos val="l"/>
        <c:majorGridlines/>
        <c:numFmt formatCode="General" sourceLinked="1"/>
        <c:tickLblPos val="nextTo"/>
        <c:crossAx val="768231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600">
          <a:latin typeface="Arial Black" pitchFamily="34" charset="0"/>
        </a:defRPr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захоронение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США</c:v>
                </c:pt>
                <c:pt idx="1">
                  <c:v>страны Евросоюза</c:v>
                </c:pt>
                <c:pt idx="2">
                  <c:v>Россия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</c:v>
                </c:pt>
                <c:pt idx="1">
                  <c:v>40</c:v>
                </c:pt>
                <c:pt idx="2">
                  <c:v>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сжигание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Лист1!$A$2:$A$5</c:f>
              <c:strCache>
                <c:ptCount val="3"/>
                <c:pt idx="0">
                  <c:v>США</c:v>
                </c:pt>
                <c:pt idx="1">
                  <c:v>страны Евросоюза</c:v>
                </c:pt>
                <c:pt idx="2">
                  <c:v>Россия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13</c:v>
                </c:pt>
                <c:pt idx="1">
                  <c:v>20</c:v>
                </c:pt>
                <c:pt idx="2">
                  <c:v>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переработка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Лист1!$A$2:$A$5</c:f>
              <c:strCache>
                <c:ptCount val="3"/>
                <c:pt idx="0">
                  <c:v>США</c:v>
                </c:pt>
                <c:pt idx="1">
                  <c:v>страны Евросоюза</c:v>
                </c:pt>
                <c:pt idx="2">
                  <c:v>Россия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32</c:v>
                </c:pt>
                <c:pt idx="1">
                  <c:v>40</c:v>
                </c:pt>
                <c:pt idx="2">
                  <c:v>6</c:v>
                </c:pt>
              </c:numCache>
            </c:numRef>
          </c:val>
        </c:ser>
        <c:dLbls>
          <c:showVal val="1"/>
        </c:dLbls>
        <c:gapWidth val="75"/>
        <c:shape val="box"/>
        <c:axId val="99981568"/>
        <c:axId val="99999744"/>
        <c:axId val="0"/>
      </c:bar3DChart>
      <c:catAx>
        <c:axId val="99981568"/>
        <c:scaling>
          <c:orientation val="minMax"/>
        </c:scaling>
        <c:axPos val="b"/>
        <c:majorTickMark val="none"/>
        <c:tickLblPos val="nextTo"/>
        <c:crossAx val="99999744"/>
        <c:crosses val="autoZero"/>
        <c:auto val="1"/>
        <c:lblAlgn val="ctr"/>
        <c:lblOffset val="100"/>
      </c:catAx>
      <c:valAx>
        <c:axId val="99999744"/>
        <c:scaling>
          <c:orientation val="minMax"/>
        </c:scaling>
        <c:axPos val="l"/>
        <c:numFmt formatCode="General" sourceLinked="1"/>
        <c:majorTickMark val="none"/>
        <c:tickLblPos val="nextTo"/>
        <c:crossAx val="99981568"/>
        <c:crosses val="autoZero"/>
        <c:crossBetween val="between"/>
      </c:valAx>
    </c:plotArea>
    <c:legend>
      <c:legendPos val="b"/>
      <c:layout/>
    </c:legend>
    <c:plotVisOnly val="1"/>
    <c:dispBlanksAs val="gap"/>
  </c:chart>
  <c:spPr>
    <a:solidFill>
      <a:schemeClr val="bg1"/>
    </a:solidFill>
  </c:spPr>
  <c:txPr>
    <a:bodyPr/>
    <a:lstStyle/>
    <a:p>
      <a:pPr>
        <a:defRPr sz="2000" b="1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захоронение</c:v>
                </c:pt>
              </c:strCache>
            </c:strRef>
          </c:tx>
          <c:cat>
            <c:strRef>
              <c:f>Лист1!$A$2:$A$5</c:f>
              <c:strCache>
                <c:ptCount val="3"/>
                <c:pt idx="0">
                  <c:v>США</c:v>
                </c:pt>
                <c:pt idx="1">
                  <c:v>страны Евросоюза</c:v>
                </c:pt>
                <c:pt idx="2">
                  <c:v>Россия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55</c:v>
                </c:pt>
                <c:pt idx="1">
                  <c:v>40</c:v>
                </c:pt>
                <c:pt idx="2">
                  <c:v>81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сжигание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Лист1!$A$2:$A$5</c:f>
              <c:strCache>
                <c:ptCount val="3"/>
                <c:pt idx="0">
                  <c:v>США</c:v>
                </c:pt>
                <c:pt idx="1">
                  <c:v>страны Евросоюза</c:v>
                </c:pt>
                <c:pt idx="2">
                  <c:v>Россия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13</c:v>
                </c:pt>
                <c:pt idx="1">
                  <c:v>20</c:v>
                </c:pt>
                <c:pt idx="2">
                  <c:v>13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переработка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Лист1!$A$2:$A$5</c:f>
              <c:strCache>
                <c:ptCount val="3"/>
                <c:pt idx="0">
                  <c:v>США</c:v>
                </c:pt>
                <c:pt idx="1">
                  <c:v>страны Евросоюза</c:v>
                </c:pt>
                <c:pt idx="2">
                  <c:v>Россия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32</c:v>
                </c:pt>
                <c:pt idx="1">
                  <c:v>40</c:v>
                </c:pt>
                <c:pt idx="2">
                  <c:v>6</c:v>
                </c:pt>
              </c:numCache>
            </c:numRef>
          </c:val>
        </c:ser>
        <c:dLbls>
          <c:showVal val="1"/>
        </c:dLbls>
        <c:gapWidth val="75"/>
        <c:shape val="box"/>
        <c:axId val="102650624"/>
        <c:axId val="102652160"/>
        <c:axId val="0"/>
      </c:bar3DChart>
      <c:catAx>
        <c:axId val="102650624"/>
        <c:scaling>
          <c:orientation val="minMax"/>
        </c:scaling>
        <c:axPos val="b"/>
        <c:majorTickMark val="none"/>
        <c:tickLblPos val="nextTo"/>
        <c:crossAx val="102652160"/>
        <c:crosses val="autoZero"/>
        <c:auto val="1"/>
        <c:lblAlgn val="ctr"/>
        <c:lblOffset val="100"/>
      </c:catAx>
      <c:valAx>
        <c:axId val="102652160"/>
        <c:scaling>
          <c:orientation val="minMax"/>
        </c:scaling>
        <c:axPos val="l"/>
        <c:numFmt formatCode="General" sourceLinked="1"/>
        <c:majorTickMark val="none"/>
        <c:tickLblPos val="nextTo"/>
        <c:crossAx val="102650624"/>
        <c:crosses val="autoZero"/>
        <c:crossBetween val="between"/>
      </c:valAx>
    </c:plotArea>
    <c:legend>
      <c:legendPos val="b"/>
      <c:layout/>
    </c:legend>
    <c:plotVisOnly val="1"/>
    <c:dispBlanksAs val="gap"/>
  </c:chart>
  <c:spPr>
    <a:solidFill>
      <a:schemeClr val="bg1"/>
    </a:solidFill>
  </c:spPr>
  <c:txPr>
    <a:bodyPr/>
    <a:lstStyle/>
    <a:p>
      <a:pPr>
        <a:defRPr sz="2000" b="1">
          <a:latin typeface="Arial" pitchFamily="34" charset="0"/>
          <a:cs typeface="Arial" pitchFamily="34" charset="0"/>
        </a:defRPr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7FA60AB-32B1-4BD8-93CE-78A575694C03}" type="doc">
      <dgm:prSet loTypeId="urn:microsoft.com/office/officeart/2005/8/layout/process2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FB7ED0CC-E6F8-4940-A81E-8C61B61DB927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Масштабы образования ТКО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3818B74-1AED-42AD-848D-87CC7E3E90E1}" type="parTrans" cxnId="{BFD57D89-F5A6-4677-8237-A6D17434C9E4}">
      <dgm:prSet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6D27A8-237F-4DDE-9E96-6045E492ACE2}" type="sibTrans" cxnId="{BFD57D89-F5A6-4677-8237-A6D17434C9E4}">
      <dgm:prSet custT="1"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ACDB1FB-5767-4432-872D-F66C1A80725A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Характеристика ТКО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FF4020-7747-4109-B1E8-9996EC407C32}" type="parTrans" cxnId="{C928627C-979A-441D-8D44-1D7046F04148}">
      <dgm:prSet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3E6042C-1BE1-4D14-8C49-5AA8B2492842}" type="sibTrans" cxnId="{C928627C-979A-441D-8D44-1D7046F04148}">
      <dgm:prSet custT="1"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E799F38-0073-4BB6-AE81-C1A211DC6347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Влияние ТКО на окружающую среду и здоровье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DE5493-101F-41FD-AD70-4189D2EB451E}" type="parTrans" cxnId="{CD4D16A6-F538-42FB-A889-0D4285D47E99}">
      <dgm:prSet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065EE4-ECEF-451A-AE94-AB10F4B0BF96}" type="sibTrans" cxnId="{CD4D16A6-F538-42FB-A889-0D4285D47E99}">
      <dgm:prSet custT="1"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EDBD095-C446-4295-93C6-1BA465220167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Способы утилизации и переработки ТКО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611E362-7ABD-4590-BFBA-E14EFE43DF82}" type="parTrans" cxnId="{C46F3A4E-446E-4900-BC1E-08E7092E3F04}">
      <dgm:prSet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7A53908-33C1-40D6-8C9E-3266E007241C}" type="sibTrans" cxnId="{C46F3A4E-446E-4900-BC1E-08E7092E3F04}">
      <dgm:prSet custT="1"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2222C7-4447-4466-A666-03C643A7D974}">
      <dgm:prSet phldrT="[Текст]" custT="1"/>
      <dgm:spPr/>
      <dgm:t>
        <a:bodyPr/>
        <a:lstStyle/>
        <a:p>
          <a:r>
            <a:rPr lang="ru-RU" sz="2000" b="1" dirty="0" smtClean="0">
              <a:latin typeface="Arial" panose="020B0604020202020204" pitchFamily="34" charset="0"/>
              <a:cs typeface="Arial" panose="020B0604020202020204" pitchFamily="34" charset="0"/>
            </a:rPr>
            <a:t>Возможные риски</a:t>
          </a:r>
          <a:endParaRPr lang="ru-RU" sz="20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0964E9C-9630-43B4-B196-32E8D69C765A}" type="parTrans" cxnId="{E3D7AE36-AA6F-4138-AD43-C0B869AEBE5F}">
      <dgm:prSet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C4D743-D10A-41B3-9AE9-E4373169D7DD}" type="sibTrans" cxnId="{E3D7AE36-AA6F-4138-AD43-C0B869AEBE5F}">
      <dgm:prSet/>
      <dgm:spPr/>
      <dgm:t>
        <a:bodyPr/>
        <a:lstStyle/>
        <a:p>
          <a:endParaRPr lang="ru-RU" sz="20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570F34F-95D5-47EC-A809-8278C6F5C387}" type="pres">
      <dgm:prSet presAssocID="{97FA60AB-32B1-4BD8-93CE-78A575694C03}" presName="linearFlow" presStyleCnt="0">
        <dgm:presLayoutVars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3F44130-4F0E-42F9-A25E-E01FC3CD81C9}" type="pres">
      <dgm:prSet presAssocID="{FB7ED0CC-E6F8-4940-A81E-8C61B61DB927}" presName="node" presStyleLbl="node1" presStyleIdx="0" presStyleCnt="5" custScaleX="204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F8F8E9-A3BF-4532-BEEA-B72506259DC8}" type="pres">
      <dgm:prSet presAssocID="{5A6D27A8-237F-4DDE-9E96-6045E492ACE2}" presName="sibTrans" presStyleLbl="sibTrans2D1" presStyleIdx="0" presStyleCnt="4"/>
      <dgm:spPr/>
      <dgm:t>
        <a:bodyPr/>
        <a:lstStyle/>
        <a:p>
          <a:endParaRPr lang="ru-RU"/>
        </a:p>
      </dgm:t>
    </dgm:pt>
    <dgm:pt modelId="{EB5154AC-F2F0-405A-BC36-79BCBCF80041}" type="pres">
      <dgm:prSet presAssocID="{5A6D27A8-237F-4DDE-9E96-6045E492ACE2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4DD50CFA-0277-490D-AE23-BA1D4CB6ACAE}" type="pres">
      <dgm:prSet presAssocID="{5ACDB1FB-5767-4432-872D-F66C1A80725A}" presName="node" presStyleLbl="node1" presStyleIdx="1" presStyleCnt="5" custScaleX="204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FCD30B-D7AF-42D6-80FE-B5AFDFA5BA25}" type="pres">
      <dgm:prSet presAssocID="{A3E6042C-1BE1-4D14-8C49-5AA8B2492842}" presName="sibTrans" presStyleLbl="sibTrans2D1" presStyleIdx="1" presStyleCnt="4"/>
      <dgm:spPr/>
      <dgm:t>
        <a:bodyPr/>
        <a:lstStyle/>
        <a:p>
          <a:endParaRPr lang="ru-RU"/>
        </a:p>
      </dgm:t>
    </dgm:pt>
    <dgm:pt modelId="{D0C68DDA-BCB5-4123-905A-6353691A493D}" type="pres">
      <dgm:prSet presAssocID="{A3E6042C-1BE1-4D14-8C49-5AA8B2492842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8971F5E4-8C05-42B0-BC6C-1F6867CD8129}" type="pres">
      <dgm:prSet presAssocID="{CE799F38-0073-4BB6-AE81-C1A211DC6347}" presName="node" presStyleLbl="node1" presStyleIdx="2" presStyleCnt="5" custScaleX="204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D54E7F-899D-47A5-A127-C9D92CE65AE9}" type="pres">
      <dgm:prSet presAssocID="{53065EE4-ECEF-451A-AE94-AB10F4B0BF96}" presName="sibTrans" presStyleLbl="sibTrans2D1" presStyleIdx="2" presStyleCnt="4"/>
      <dgm:spPr/>
      <dgm:t>
        <a:bodyPr/>
        <a:lstStyle/>
        <a:p>
          <a:endParaRPr lang="ru-RU"/>
        </a:p>
      </dgm:t>
    </dgm:pt>
    <dgm:pt modelId="{486CD027-C884-4860-AC13-154408995D6A}" type="pres">
      <dgm:prSet presAssocID="{53065EE4-ECEF-451A-AE94-AB10F4B0BF96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D4001CD7-FBAB-45E4-8564-B2DE6D99CB4D}" type="pres">
      <dgm:prSet presAssocID="{3EDBD095-C446-4295-93C6-1BA465220167}" presName="node" presStyleLbl="node1" presStyleIdx="3" presStyleCnt="5" custScaleX="204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AA9185-0A51-4CA2-8587-FF2230056CC5}" type="pres">
      <dgm:prSet presAssocID="{37A53908-33C1-40D6-8C9E-3266E007241C}" presName="sibTrans" presStyleLbl="sibTrans2D1" presStyleIdx="3" presStyleCnt="4"/>
      <dgm:spPr/>
      <dgm:t>
        <a:bodyPr/>
        <a:lstStyle/>
        <a:p>
          <a:endParaRPr lang="ru-RU"/>
        </a:p>
      </dgm:t>
    </dgm:pt>
    <dgm:pt modelId="{366E1F49-E872-42A1-A501-595C7F099DB3}" type="pres">
      <dgm:prSet presAssocID="{37A53908-33C1-40D6-8C9E-3266E007241C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2B828949-5C13-4063-B344-F67A831716C4}" type="pres">
      <dgm:prSet presAssocID="{7E2222C7-4447-4466-A666-03C643A7D974}" presName="node" presStyleLbl="node1" presStyleIdx="4" presStyleCnt="5" custScaleX="204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232A2D1-DC2E-46FD-97D4-1C794EBC4C4A}" type="presOf" srcId="{97FA60AB-32B1-4BD8-93CE-78A575694C03}" destId="{D570F34F-95D5-47EC-A809-8278C6F5C387}" srcOrd="0" destOrd="0" presId="urn:microsoft.com/office/officeart/2005/8/layout/process2"/>
    <dgm:cxn modelId="{B1B15FFD-077D-481D-A3DD-164F5DB9DF28}" type="presOf" srcId="{53065EE4-ECEF-451A-AE94-AB10F4B0BF96}" destId="{486CD027-C884-4860-AC13-154408995D6A}" srcOrd="1" destOrd="0" presId="urn:microsoft.com/office/officeart/2005/8/layout/process2"/>
    <dgm:cxn modelId="{B92A4263-3434-4760-B661-14FFF30C3E50}" type="presOf" srcId="{37A53908-33C1-40D6-8C9E-3266E007241C}" destId="{0CAA9185-0A51-4CA2-8587-FF2230056CC5}" srcOrd="0" destOrd="0" presId="urn:microsoft.com/office/officeart/2005/8/layout/process2"/>
    <dgm:cxn modelId="{339FFE3D-4DEC-47F0-A639-FA1330E42512}" type="presOf" srcId="{CE799F38-0073-4BB6-AE81-C1A211DC6347}" destId="{8971F5E4-8C05-42B0-BC6C-1F6867CD8129}" srcOrd="0" destOrd="0" presId="urn:microsoft.com/office/officeart/2005/8/layout/process2"/>
    <dgm:cxn modelId="{0894BEEC-0321-4ACF-8660-3C23387C630C}" type="presOf" srcId="{37A53908-33C1-40D6-8C9E-3266E007241C}" destId="{366E1F49-E872-42A1-A501-595C7F099DB3}" srcOrd="1" destOrd="0" presId="urn:microsoft.com/office/officeart/2005/8/layout/process2"/>
    <dgm:cxn modelId="{CD4D16A6-F538-42FB-A889-0D4285D47E99}" srcId="{97FA60AB-32B1-4BD8-93CE-78A575694C03}" destId="{CE799F38-0073-4BB6-AE81-C1A211DC6347}" srcOrd="2" destOrd="0" parTransId="{2CDE5493-101F-41FD-AD70-4189D2EB451E}" sibTransId="{53065EE4-ECEF-451A-AE94-AB10F4B0BF96}"/>
    <dgm:cxn modelId="{C46F3A4E-446E-4900-BC1E-08E7092E3F04}" srcId="{97FA60AB-32B1-4BD8-93CE-78A575694C03}" destId="{3EDBD095-C446-4295-93C6-1BA465220167}" srcOrd="3" destOrd="0" parTransId="{1611E362-7ABD-4590-BFBA-E14EFE43DF82}" sibTransId="{37A53908-33C1-40D6-8C9E-3266E007241C}"/>
    <dgm:cxn modelId="{AEEFFD9B-3F29-4C4E-9A04-294F5CF2D58F}" type="presOf" srcId="{5A6D27A8-237F-4DDE-9E96-6045E492ACE2}" destId="{67F8F8E9-A3BF-4532-BEEA-B72506259DC8}" srcOrd="0" destOrd="0" presId="urn:microsoft.com/office/officeart/2005/8/layout/process2"/>
    <dgm:cxn modelId="{01D9A0E8-75F1-4CB8-A22B-A76275F0F148}" type="presOf" srcId="{7E2222C7-4447-4466-A666-03C643A7D974}" destId="{2B828949-5C13-4063-B344-F67A831716C4}" srcOrd="0" destOrd="0" presId="urn:microsoft.com/office/officeart/2005/8/layout/process2"/>
    <dgm:cxn modelId="{4A1D56C3-F4C0-4DD9-A257-918D3468A724}" type="presOf" srcId="{A3E6042C-1BE1-4D14-8C49-5AA8B2492842}" destId="{A4FCD30B-D7AF-42D6-80FE-B5AFDFA5BA25}" srcOrd="0" destOrd="0" presId="urn:microsoft.com/office/officeart/2005/8/layout/process2"/>
    <dgm:cxn modelId="{0AB16F1C-1B23-4366-A311-C948BCE401BA}" type="presOf" srcId="{3EDBD095-C446-4295-93C6-1BA465220167}" destId="{D4001CD7-FBAB-45E4-8564-B2DE6D99CB4D}" srcOrd="0" destOrd="0" presId="urn:microsoft.com/office/officeart/2005/8/layout/process2"/>
    <dgm:cxn modelId="{BC0DACE1-328E-4DAF-BBA7-1AF192AAA0CC}" type="presOf" srcId="{FB7ED0CC-E6F8-4940-A81E-8C61B61DB927}" destId="{93F44130-4F0E-42F9-A25E-E01FC3CD81C9}" srcOrd="0" destOrd="0" presId="urn:microsoft.com/office/officeart/2005/8/layout/process2"/>
    <dgm:cxn modelId="{546254AD-8829-426A-AE4B-674FB2FE9720}" type="presOf" srcId="{A3E6042C-1BE1-4D14-8C49-5AA8B2492842}" destId="{D0C68DDA-BCB5-4123-905A-6353691A493D}" srcOrd="1" destOrd="0" presId="urn:microsoft.com/office/officeart/2005/8/layout/process2"/>
    <dgm:cxn modelId="{AACD2BED-1A06-4607-84DB-BE8BFBEC226A}" type="presOf" srcId="{5ACDB1FB-5767-4432-872D-F66C1A80725A}" destId="{4DD50CFA-0277-490D-AE23-BA1D4CB6ACAE}" srcOrd="0" destOrd="0" presId="urn:microsoft.com/office/officeart/2005/8/layout/process2"/>
    <dgm:cxn modelId="{B5706184-C86D-4621-B937-2DD58F20CEAA}" type="presOf" srcId="{5A6D27A8-237F-4DDE-9E96-6045E492ACE2}" destId="{EB5154AC-F2F0-405A-BC36-79BCBCF80041}" srcOrd="1" destOrd="0" presId="urn:microsoft.com/office/officeart/2005/8/layout/process2"/>
    <dgm:cxn modelId="{E3D7AE36-AA6F-4138-AD43-C0B869AEBE5F}" srcId="{97FA60AB-32B1-4BD8-93CE-78A575694C03}" destId="{7E2222C7-4447-4466-A666-03C643A7D974}" srcOrd="4" destOrd="0" parTransId="{70964E9C-9630-43B4-B196-32E8D69C765A}" sibTransId="{98C4D743-D10A-41B3-9AE9-E4373169D7DD}"/>
    <dgm:cxn modelId="{BFD57D89-F5A6-4677-8237-A6D17434C9E4}" srcId="{97FA60AB-32B1-4BD8-93CE-78A575694C03}" destId="{FB7ED0CC-E6F8-4940-A81E-8C61B61DB927}" srcOrd="0" destOrd="0" parTransId="{E3818B74-1AED-42AD-848D-87CC7E3E90E1}" sibTransId="{5A6D27A8-237F-4DDE-9E96-6045E492ACE2}"/>
    <dgm:cxn modelId="{6DE91AEC-1DC8-4171-8879-C47DC4E45A77}" type="presOf" srcId="{53065EE4-ECEF-451A-AE94-AB10F4B0BF96}" destId="{16D54E7F-899D-47A5-A127-C9D92CE65AE9}" srcOrd="0" destOrd="0" presId="urn:microsoft.com/office/officeart/2005/8/layout/process2"/>
    <dgm:cxn modelId="{C928627C-979A-441D-8D44-1D7046F04148}" srcId="{97FA60AB-32B1-4BD8-93CE-78A575694C03}" destId="{5ACDB1FB-5767-4432-872D-F66C1A80725A}" srcOrd="1" destOrd="0" parTransId="{37FF4020-7747-4109-B1E8-9996EC407C32}" sibTransId="{A3E6042C-1BE1-4D14-8C49-5AA8B2492842}"/>
    <dgm:cxn modelId="{EB235985-82F2-4C63-8EB8-B82AF7F0819B}" type="presParOf" srcId="{D570F34F-95D5-47EC-A809-8278C6F5C387}" destId="{93F44130-4F0E-42F9-A25E-E01FC3CD81C9}" srcOrd="0" destOrd="0" presId="urn:microsoft.com/office/officeart/2005/8/layout/process2"/>
    <dgm:cxn modelId="{8C7A7F8A-8AAF-4EC8-A954-1186016EE093}" type="presParOf" srcId="{D570F34F-95D5-47EC-A809-8278C6F5C387}" destId="{67F8F8E9-A3BF-4532-BEEA-B72506259DC8}" srcOrd="1" destOrd="0" presId="urn:microsoft.com/office/officeart/2005/8/layout/process2"/>
    <dgm:cxn modelId="{000B6408-1B9C-4AA2-8964-96D2B8D56A92}" type="presParOf" srcId="{67F8F8E9-A3BF-4532-BEEA-B72506259DC8}" destId="{EB5154AC-F2F0-405A-BC36-79BCBCF80041}" srcOrd="0" destOrd="0" presId="urn:microsoft.com/office/officeart/2005/8/layout/process2"/>
    <dgm:cxn modelId="{6FC94805-6DC6-4123-9DB7-A1691E332383}" type="presParOf" srcId="{D570F34F-95D5-47EC-A809-8278C6F5C387}" destId="{4DD50CFA-0277-490D-AE23-BA1D4CB6ACAE}" srcOrd="2" destOrd="0" presId="urn:microsoft.com/office/officeart/2005/8/layout/process2"/>
    <dgm:cxn modelId="{3C64ADF9-0DDC-4C48-994E-31E43A5A742E}" type="presParOf" srcId="{D570F34F-95D5-47EC-A809-8278C6F5C387}" destId="{A4FCD30B-D7AF-42D6-80FE-B5AFDFA5BA25}" srcOrd="3" destOrd="0" presId="urn:microsoft.com/office/officeart/2005/8/layout/process2"/>
    <dgm:cxn modelId="{0CE14426-67FF-4352-9222-6A1936772B04}" type="presParOf" srcId="{A4FCD30B-D7AF-42D6-80FE-B5AFDFA5BA25}" destId="{D0C68DDA-BCB5-4123-905A-6353691A493D}" srcOrd="0" destOrd="0" presId="urn:microsoft.com/office/officeart/2005/8/layout/process2"/>
    <dgm:cxn modelId="{C9DEA34D-C495-4507-8DFB-EE6A3FD30723}" type="presParOf" srcId="{D570F34F-95D5-47EC-A809-8278C6F5C387}" destId="{8971F5E4-8C05-42B0-BC6C-1F6867CD8129}" srcOrd="4" destOrd="0" presId="urn:microsoft.com/office/officeart/2005/8/layout/process2"/>
    <dgm:cxn modelId="{35AC279A-390B-4FE3-8B53-F5BBE2E10EE0}" type="presParOf" srcId="{D570F34F-95D5-47EC-A809-8278C6F5C387}" destId="{16D54E7F-899D-47A5-A127-C9D92CE65AE9}" srcOrd="5" destOrd="0" presId="urn:microsoft.com/office/officeart/2005/8/layout/process2"/>
    <dgm:cxn modelId="{4072E9E3-2715-4596-B21C-B822AFC7D8C6}" type="presParOf" srcId="{16D54E7F-899D-47A5-A127-C9D92CE65AE9}" destId="{486CD027-C884-4860-AC13-154408995D6A}" srcOrd="0" destOrd="0" presId="urn:microsoft.com/office/officeart/2005/8/layout/process2"/>
    <dgm:cxn modelId="{3BC54336-8707-4528-92D6-99667DE6DFDE}" type="presParOf" srcId="{D570F34F-95D5-47EC-A809-8278C6F5C387}" destId="{D4001CD7-FBAB-45E4-8564-B2DE6D99CB4D}" srcOrd="6" destOrd="0" presId="urn:microsoft.com/office/officeart/2005/8/layout/process2"/>
    <dgm:cxn modelId="{BB297283-9A3A-4935-9249-B7A9E56EDD49}" type="presParOf" srcId="{D570F34F-95D5-47EC-A809-8278C6F5C387}" destId="{0CAA9185-0A51-4CA2-8587-FF2230056CC5}" srcOrd="7" destOrd="0" presId="urn:microsoft.com/office/officeart/2005/8/layout/process2"/>
    <dgm:cxn modelId="{1C3419F6-E154-4794-B8E5-12296E7DCC02}" type="presParOf" srcId="{0CAA9185-0A51-4CA2-8587-FF2230056CC5}" destId="{366E1F49-E872-42A1-A501-595C7F099DB3}" srcOrd="0" destOrd="0" presId="urn:microsoft.com/office/officeart/2005/8/layout/process2"/>
    <dgm:cxn modelId="{BAED351E-FD23-4EDC-B053-87DCAC342C20}" type="presParOf" srcId="{D570F34F-95D5-47EC-A809-8278C6F5C387}" destId="{2B828949-5C13-4063-B344-F67A831716C4}" srcOrd="8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B9BA77-B3C0-4790-9A72-BDFFAFD5F821}" type="doc">
      <dgm:prSet loTypeId="urn:microsoft.com/office/officeart/2005/8/layout/vProcess5" loCatId="process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5A463031-2AD4-4AA8-8543-99C81B7472CD}">
      <dgm:prSet custT="1"/>
      <dgm:spPr/>
      <dgm:t>
        <a:bodyPr/>
        <a:lstStyle/>
        <a:p>
          <a:r>
            <a:rPr lang="ru-RU" sz="2400" b="1" dirty="0" smtClean="0">
              <a:latin typeface="Arial" pitchFamily="34" charset="0"/>
              <a:cs typeface="Arial" pitchFamily="34" charset="0"/>
            </a:rPr>
            <a:t>Население г. Соликамска – </a:t>
          </a:r>
          <a:br>
            <a:rPr lang="ru-RU" sz="2400" b="1" dirty="0" smtClean="0">
              <a:latin typeface="Arial" pitchFamily="34" charset="0"/>
              <a:cs typeface="Arial" pitchFamily="34" charset="0"/>
            </a:rPr>
          </a:br>
          <a:r>
            <a:rPr lang="ru-RU" sz="2400" b="1" dirty="0" smtClean="0">
              <a:latin typeface="Arial Black" pitchFamily="34" charset="0"/>
              <a:cs typeface="Arial" pitchFamily="34" charset="0"/>
            </a:rPr>
            <a:t>94 680 человек </a:t>
          </a:r>
          <a:r>
            <a:rPr lang="ru-RU" sz="2400" b="1" dirty="0" smtClean="0">
              <a:latin typeface="Arial" pitchFamily="34" charset="0"/>
              <a:cs typeface="Arial" pitchFamily="34" charset="0"/>
            </a:rPr>
            <a:t>– </a:t>
          </a:r>
          <a:br>
            <a:rPr lang="ru-RU" sz="2400" b="1" dirty="0" smtClean="0">
              <a:latin typeface="Arial" pitchFamily="34" charset="0"/>
              <a:cs typeface="Arial" pitchFamily="34" charset="0"/>
            </a:rPr>
          </a:br>
          <a:r>
            <a:rPr lang="ru-RU" sz="2400" b="1" dirty="0" smtClean="0">
              <a:latin typeface="Arial" pitchFamily="34" charset="0"/>
              <a:cs typeface="Arial" pitchFamily="34" charset="0"/>
            </a:rPr>
            <a:t>производит за год </a:t>
          </a:r>
          <a:r>
            <a:rPr lang="ru-RU" sz="2400" b="1" dirty="0" smtClean="0">
              <a:latin typeface="Arial Black" pitchFamily="34" charset="0"/>
              <a:cs typeface="Arial" pitchFamily="34" charset="0"/>
            </a:rPr>
            <a:t>37 840 т </a:t>
          </a:r>
          <a:r>
            <a:rPr lang="ru-RU" sz="2400" b="1" dirty="0" smtClean="0">
              <a:latin typeface="Arial" pitchFamily="34" charset="0"/>
              <a:cs typeface="Arial" pitchFamily="34" charset="0"/>
            </a:rPr>
            <a:t>ТКО </a:t>
          </a:r>
        </a:p>
      </dgm:t>
    </dgm:pt>
    <dgm:pt modelId="{5F646E09-43D2-424B-A04C-014D7F468381}" type="parTrans" cxnId="{C9BC4583-0E85-4F85-827D-4D82CD13FF30}">
      <dgm:prSet/>
      <dgm:spPr/>
      <dgm:t>
        <a:bodyPr/>
        <a:lstStyle/>
        <a:p>
          <a:endParaRPr lang="ru-RU"/>
        </a:p>
      </dgm:t>
    </dgm:pt>
    <dgm:pt modelId="{035F9C96-58D8-4459-A7AE-725F3E168099}" type="sibTrans" cxnId="{C9BC4583-0E85-4F85-827D-4D82CD13FF30}">
      <dgm:prSet/>
      <dgm:spPr>
        <a:solidFill>
          <a:schemeClr val="accent1">
            <a:lumMod val="5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8998D706-9231-4102-9CFB-55FFA43F8DAB}">
      <dgm:prSet custT="1"/>
      <dgm:spPr/>
      <dgm:t>
        <a:bodyPr/>
        <a:lstStyle/>
        <a:p>
          <a:r>
            <a:rPr lang="ru-RU" sz="2800" b="1" dirty="0" smtClean="0">
              <a:latin typeface="Arial" pitchFamily="34" charset="0"/>
              <a:cs typeface="Arial" pitchFamily="34" charset="0"/>
            </a:rPr>
            <a:t>Население всей страны –  </a:t>
          </a:r>
          <a:br>
            <a:rPr lang="ru-RU" sz="2800" b="1" dirty="0" smtClean="0">
              <a:latin typeface="Arial" pitchFamily="34" charset="0"/>
              <a:cs typeface="Arial" pitchFamily="34" charset="0"/>
            </a:rPr>
          </a:br>
          <a:r>
            <a:rPr lang="ru-RU" sz="2800" b="1" dirty="0" smtClean="0">
              <a:latin typeface="Arial Black" pitchFamily="34" charset="0"/>
              <a:cs typeface="Arial" pitchFamily="34" charset="0"/>
            </a:rPr>
            <a:t>146 804 372 </a:t>
          </a:r>
          <a:r>
            <a:rPr lang="ru-RU" sz="2800" b="1" dirty="0" smtClean="0">
              <a:latin typeface="Arial" pitchFamily="34" charset="0"/>
              <a:cs typeface="Arial" pitchFamily="34" charset="0"/>
            </a:rPr>
            <a:t>человека – </a:t>
          </a:r>
          <a:br>
            <a:rPr lang="ru-RU" sz="2800" b="1" dirty="0" smtClean="0">
              <a:latin typeface="Arial" pitchFamily="34" charset="0"/>
              <a:cs typeface="Arial" pitchFamily="34" charset="0"/>
            </a:rPr>
          </a:br>
          <a:r>
            <a:rPr lang="ru-RU" sz="2800" b="1" dirty="0" smtClean="0">
              <a:latin typeface="Arial" pitchFamily="34" charset="0"/>
              <a:cs typeface="Arial" pitchFamily="34" charset="0"/>
            </a:rPr>
            <a:t>производит за год  </a:t>
          </a:r>
          <a:br>
            <a:rPr lang="ru-RU" sz="2800" b="1" dirty="0" smtClean="0">
              <a:latin typeface="Arial" pitchFamily="34" charset="0"/>
              <a:cs typeface="Arial" pitchFamily="34" charset="0"/>
            </a:rPr>
          </a:br>
          <a:r>
            <a:rPr lang="ru-RU" sz="2800" b="1" dirty="0" smtClean="0">
              <a:latin typeface="Arial Black" pitchFamily="34" charset="0"/>
              <a:cs typeface="Arial" pitchFamily="34" charset="0"/>
            </a:rPr>
            <a:t>58 721 749 т </a:t>
          </a:r>
          <a:r>
            <a:rPr lang="ru-RU" sz="2800" b="1" dirty="0" smtClean="0">
              <a:latin typeface="Arial" pitchFamily="34" charset="0"/>
              <a:cs typeface="Arial" pitchFamily="34" charset="0"/>
            </a:rPr>
            <a:t>ТКО</a:t>
          </a:r>
        </a:p>
      </dgm:t>
    </dgm:pt>
    <dgm:pt modelId="{25F25147-6A19-47A1-9D03-A5C4252CC672}" type="parTrans" cxnId="{F35EF65A-24A5-45C9-BC2D-CD77449E78A5}">
      <dgm:prSet/>
      <dgm:spPr/>
      <dgm:t>
        <a:bodyPr/>
        <a:lstStyle/>
        <a:p>
          <a:endParaRPr lang="ru-RU"/>
        </a:p>
      </dgm:t>
    </dgm:pt>
    <dgm:pt modelId="{4A0D5AF2-EE26-4DB6-84F9-2DC32FC54D68}" type="sibTrans" cxnId="{F35EF65A-24A5-45C9-BC2D-CD77449E78A5}">
      <dgm:prSet/>
      <dgm:spPr/>
      <dgm:t>
        <a:bodyPr/>
        <a:lstStyle/>
        <a:p>
          <a:endParaRPr lang="ru-RU"/>
        </a:p>
      </dgm:t>
    </dgm:pt>
    <dgm:pt modelId="{1388EAC4-B81C-49E7-9607-943704C6FE6A}">
      <dgm:prSet custT="1"/>
      <dgm:spPr/>
      <dgm:t>
        <a:bodyPr/>
        <a:lstStyle/>
        <a:p>
          <a:r>
            <a:rPr lang="ru-RU" sz="2400" b="1" dirty="0" smtClean="0">
              <a:latin typeface="Arial" pitchFamily="34" charset="0"/>
              <a:cs typeface="Arial" pitchFamily="34" charset="0"/>
            </a:rPr>
            <a:t>В России средняя годовая норма образования ТКО – </a:t>
          </a:r>
          <a:br>
            <a:rPr lang="ru-RU" sz="2400" b="1" dirty="0" smtClean="0">
              <a:latin typeface="Arial" pitchFamily="34" charset="0"/>
              <a:cs typeface="Arial" pitchFamily="34" charset="0"/>
            </a:rPr>
          </a:br>
          <a:r>
            <a:rPr lang="ru-RU" sz="2400" b="1" dirty="0" smtClean="0">
              <a:latin typeface="Arial Black" pitchFamily="34" charset="0"/>
              <a:cs typeface="Arial" pitchFamily="34" charset="0"/>
            </a:rPr>
            <a:t>400 кг на 1 человека </a:t>
          </a:r>
        </a:p>
      </dgm:t>
    </dgm:pt>
    <dgm:pt modelId="{B129A01B-2066-4788-B198-A36815291762}" type="sibTrans" cxnId="{5ACC3F2F-5403-4796-AF84-441F52959F4F}">
      <dgm:prSet/>
      <dgm:spPr>
        <a:solidFill>
          <a:schemeClr val="accent1">
            <a:lumMod val="50000"/>
            <a:alpha val="90000"/>
          </a:schemeClr>
        </a:solidFill>
        <a:ln>
          <a:solidFill>
            <a:schemeClr val="accent1">
              <a:lumMod val="50000"/>
              <a:alpha val="90000"/>
            </a:schemeClr>
          </a:solidFill>
        </a:ln>
      </dgm:spPr>
      <dgm:t>
        <a:bodyPr/>
        <a:lstStyle/>
        <a:p>
          <a:endParaRPr lang="ru-RU"/>
        </a:p>
      </dgm:t>
    </dgm:pt>
    <dgm:pt modelId="{FB0E50D5-FE5F-4B89-BBE0-73930835EADC}" type="parTrans" cxnId="{5ACC3F2F-5403-4796-AF84-441F52959F4F}">
      <dgm:prSet/>
      <dgm:spPr/>
      <dgm:t>
        <a:bodyPr/>
        <a:lstStyle/>
        <a:p>
          <a:endParaRPr lang="ru-RU"/>
        </a:p>
      </dgm:t>
    </dgm:pt>
    <dgm:pt modelId="{EDBA5C79-E04A-47CF-9D84-7890BCA343A2}" type="pres">
      <dgm:prSet presAssocID="{ADB9BA77-B3C0-4790-9A72-BDFFAFD5F821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583AFA-8183-4CF2-BC0D-F20348EE1FF1}" type="pres">
      <dgm:prSet presAssocID="{ADB9BA77-B3C0-4790-9A72-BDFFAFD5F821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B3D730D3-1369-40AE-B250-A82ED4522CC9}" type="pres">
      <dgm:prSet presAssocID="{ADB9BA77-B3C0-4790-9A72-BDFFAFD5F821}" presName="ThreeNodes_1" presStyleLbl="node1" presStyleIdx="0" presStyleCnt="3" custLinFactNeighborX="-5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722262-1E08-47E6-A806-697C7CD3EB54}" type="pres">
      <dgm:prSet presAssocID="{ADB9BA77-B3C0-4790-9A72-BDFFAFD5F821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233C5E-10E9-4571-910C-F0D78CC89CA1}" type="pres">
      <dgm:prSet presAssocID="{ADB9BA77-B3C0-4790-9A72-BDFFAFD5F821}" presName="ThreeNodes_3" presStyleLbl="node1" presStyleIdx="2" presStyleCnt="3" custLinFactNeighborX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88520F-158E-4CE4-AF12-34363AF00F5A}" type="pres">
      <dgm:prSet presAssocID="{ADB9BA77-B3C0-4790-9A72-BDFFAFD5F821}" presName="ThreeConn_1-2" presStyleLbl="fgAccFollowNode1" presStyleIdx="0" presStyleCnt="2" custLinFactNeighborX="-93336" custLinFactNeighborY="2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2E70C-C0C5-4B32-A90F-0B1D57852F97}" type="pres">
      <dgm:prSet presAssocID="{ADB9BA77-B3C0-4790-9A72-BDFFAFD5F821}" presName="ThreeConn_2-3" presStyleLbl="fgAccFollowNode1" presStyleIdx="1" presStyleCnt="2" custLinFactNeighborX="-50083" custLinFactNeighborY="22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2D75BD-13D3-42A4-9815-C0C9DE764CF0}" type="pres">
      <dgm:prSet presAssocID="{ADB9BA77-B3C0-4790-9A72-BDFFAFD5F821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A75A60-3B48-44EA-8A21-FEF374DD2B92}" type="pres">
      <dgm:prSet presAssocID="{ADB9BA77-B3C0-4790-9A72-BDFFAFD5F821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F2C3B6-FF3A-49D7-8317-ACE2E3A079F3}" type="pres">
      <dgm:prSet presAssocID="{ADB9BA77-B3C0-4790-9A72-BDFFAFD5F821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35EF65A-24A5-45C9-BC2D-CD77449E78A5}" srcId="{ADB9BA77-B3C0-4790-9A72-BDFFAFD5F821}" destId="{8998D706-9231-4102-9CFB-55FFA43F8DAB}" srcOrd="2" destOrd="0" parTransId="{25F25147-6A19-47A1-9D03-A5C4252CC672}" sibTransId="{4A0D5AF2-EE26-4DB6-84F9-2DC32FC54D68}"/>
    <dgm:cxn modelId="{D403B2B5-1FA3-4EE8-8C87-12FBA372CFA8}" type="presOf" srcId="{B129A01B-2066-4788-B198-A36815291762}" destId="{6288520F-158E-4CE4-AF12-34363AF00F5A}" srcOrd="0" destOrd="0" presId="urn:microsoft.com/office/officeart/2005/8/layout/vProcess5"/>
    <dgm:cxn modelId="{C9BC4583-0E85-4F85-827D-4D82CD13FF30}" srcId="{ADB9BA77-B3C0-4790-9A72-BDFFAFD5F821}" destId="{5A463031-2AD4-4AA8-8543-99C81B7472CD}" srcOrd="1" destOrd="0" parTransId="{5F646E09-43D2-424B-A04C-014D7F468381}" sibTransId="{035F9C96-58D8-4459-A7AE-725F3E168099}"/>
    <dgm:cxn modelId="{1466BEE9-2941-4AA6-BD14-B6283AE3D673}" type="presOf" srcId="{1388EAC4-B81C-49E7-9607-943704C6FE6A}" destId="{E02D75BD-13D3-42A4-9815-C0C9DE764CF0}" srcOrd="1" destOrd="0" presId="urn:microsoft.com/office/officeart/2005/8/layout/vProcess5"/>
    <dgm:cxn modelId="{8D0A94C7-E0DD-4797-B74F-F500DE36828D}" type="presOf" srcId="{035F9C96-58D8-4459-A7AE-725F3E168099}" destId="{3AF2E70C-C0C5-4B32-A90F-0B1D57852F97}" srcOrd="0" destOrd="0" presId="urn:microsoft.com/office/officeart/2005/8/layout/vProcess5"/>
    <dgm:cxn modelId="{B9541200-FE40-413C-83F0-506EDEFAA99B}" type="presOf" srcId="{8998D706-9231-4102-9CFB-55FFA43F8DAB}" destId="{D2F2C3B6-FF3A-49D7-8317-ACE2E3A079F3}" srcOrd="1" destOrd="0" presId="urn:microsoft.com/office/officeart/2005/8/layout/vProcess5"/>
    <dgm:cxn modelId="{389EE55D-7767-4958-9241-872107156F7B}" type="presOf" srcId="{8998D706-9231-4102-9CFB-55FFA43F8DAB}" destId="{95233C5E-10E9-4571-910C-F0D78CC89CA1}" srcOrd="0" destOrd="0" presId="urn:microsoft.com/office/officeart/2005/8/layout/vProcess5"/>
    <dgm:cxn modelId="{91856BD8-C5D0-4EB9-BB68-4140DA02F721}" type="presOf" srcId="{1388EAC4-B81C-49E7-9607-943704C6FE6A}" destId="{B3D730D3-1369-40AE-B250-A82ED4522CC9}" srcOrd="0" destOrd="0" presId="urn:microsoft.com/office/officeart/2005/8/layout/vProcess5"/>
    <dgm:cxn modelId="{2B799FA2-A4C5-4002-AE13-BA74DD3B6641}" type="presOf" srcId="{5A463031-2AD4-4AA8-8543-99C81B7472CD}" destId="{A1722262-1E08-47E6-A806-697C7CD3EB54}" srcOrd="0" destOrd="0" presId="urn:microsoft.com/office/officeart/2005/8/layout/vProcess5"/>
    <dgm:cxn modelId="{5B50543C-E4AF-43C8-A60A-496183FA19F9}" type="presOf" srcId="{ADB9BA77-B3C0-4790-9A72-BDFFAFD5F821}" destId="{EDBA5C79-E04A-47CF-9D84-7890BCA343A2}" srcOrd="0" destOrd="0" presId="urn:microsoft.com/office/officeart/2005/8/layout/vProcess5"/>
    <dgm:cxn modelId="{5ACC3F2F-5403-4796-AF84-441F52959F4F}" srcId="{ADB9BA77-B3C0-4790-9A72-BDFFAFD5F821}" destId="{1388EAC4-B81C-49E7-9607-943704C6FE6A}" srcOrd="0" destOrd="0" parTransId="{FB0E50D5-FE5F-4B89-BBE0-73930835EADC}" sibTransId="{B129A01B-2066-4788-B198-A36815291762}"/>
    <dgm:cxn modelId="{D56EE898-3E83-4AE1-B82B-7C3526385F6C}" type="presOf" srcId="{5A463031-2AD4-4AA8-8543-99C81B7472CD}" destId="{B2A75A60-3B48-44EA-8A21-FEF374DD2B92}" srcOrd="1" destOrd="0" presId="urn:microsoft.com/office/officeart/2005/8/layout/vProcess5"/>
    <dgm:cxn modelId="{DFB5DB2E-51D8-4F42-87FA-0AA99EC7EC3A}" type="presParOf" srcId="{EDBA5C79-E04A-47CF-9D84-7890BCA343A2}" destId="{8E583AFA-8183-4CF2-BC0D-F20348EE1FF1}" srcOrd="0" destOrd="0" presId="urn:microsoft.com/office/officeart/2005/8/layout/vProcess5"/>
    <dgm:cxn modelId="{44DCE9F5-423C-485B-9FDB-BBBAAB720F31}" type="presParOf" srcId="{EDBA5C79-E04A-47CF-9D84-7890BCA343A2}" destId="{B3D730D3-1369-40AE-B250-A82ED4522CC9}" srcOrd="1" destOrd="0" presId="urn:microsoft.com/office/officeart/2005/8/layout/vProcess5"/>
    <dgm:cxn modelId="{53636699-B6A7-436B-9981-35BEDCB63B48}" type="presParOf" srcId="{EDBA5C79-E04A-47CF-9D84-7890BCA343A2}" destId="{A1722262-1E08-47E6-A806-697C7CD3EB54}" srcOrd="2" destOrd="0" presId="urn:microsoft.com/office/officeart/2005/8/layout/vProcess5"/>
    <dgm:cxn modelId="{7F0F3E24-6F29-4E48-982F-1A7DE687C7AA}" type="presParOf" srcId="{EDBA5C79-E04A-47CF-9D84-7890BCA343A2}" destId="{95233C5E-10E9-4571-910C-F0D78CC89CA1}" srcOrd="3" destOrd="0" presId="urn:microsoft.com/office/officeart/2005/8/layout/vProcess5"/>
    <dgm:cxn modelId="{B6FADD53-CD94-47E9-B36E-3692B88803F6}" type="presParOf" srcId="{EDBA5C79-E04A-47CF-9D84-7890BCA343A2}" destId="{6288520F-158E-4CE4-AF12-34363AF00F5A}" srcOrd="4" destOrd="0" presId="urn:microsoft.com/office/officeart/2005/8/layout/vProcess5"/>
    <dgm:cxn modelId="{1CD372C2-B54E-442F-A98B-FAC9FA4C2A4A}" type="presParOf" srcId="{EDBA5C79-E04A-47CF-9D84-7890BCA343A2}" destId="{3AF2E70C-C0C5-4B32-A90F-0B1D57852F97}" srcOrd="5" destOrd="0" presId="urn:microsoft.com/office/officeart/2005/8/layout/vProcess5"/>
    <dgm:cxn modelId="{C493AF1C-9F73-4CE6-8EB9-6D5152C0E9F3}" type="presParOf" srcId="{EDBA5C79-E04A-47CF-9D84-7890BCA343A2}" destId="{E02D75BD-13D3-42A4-9815-C0C9DE764CF0}" srcOrd="6" destOrd="0" presId="urn:microsoft.com/office/officeart/2005/8/layout/vProcess5"/>
    <dgm:cxn modelId="{87668D7C-5F94-4207-B417-5ECBB5107166}" type="presParOf" srcId="{EDBA5C79-E04A-47CF-9D84-7890BCA343A2}" destId="{B2A75A60-3B48-44EA-8A21-FEF374DD2B92}" srcOrd="7" destOrd="0" presId="urn:microsoft.com/office/officeart/2005/8/layout/vProcess5"/>
    <dgm:cxn modelId="{A3BF18E0-9A29-4F52-8323-694D425E46FD}" type="presParOf" srcId="{EDBA5C79-E04A-47CF-9D84-7890BCA343A2}" destId="{D2F2C3B6-FF3A-49D7-8317-ACE2E3A079F3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7846DFD-58FF-4E41-8E8C-E5228495B406}" type="doc">
      <dgm:prSet loTypeId="urn:microsoft.com/office/officeart/2005/8/layout/hierarchy2" loCatId="hierarchy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F99DB8C1-D84A-4DCF-950F-0189384D0090}">
      <dgm:prSet phldrT="[Текст]" custT="1"/>
      <dgm:spPr>
        <a:solidFill>
          <a:schemeClr val="tx2">
            <a:lumMod val="50000"/>
          </a:schemeClr>
        </a:solidFill>
      </dgm:spPr>
      <dgm:t>
        <a:bodyPr/>
        <a:lstStyle/>
        <a:p>
          <a:pPr rtl="0"/>
          <a:r>
            <a:rPr kumimoji="0" lang="ru-RU" sz="2400" b="1" i="0" u="none" strike="noStrike" spc="50" normalizeH="0" baseline="0" noProof="0" dirty="0" smtClean="0">
              <a:ln w="11430"/>
              <a:solidFill>
                <a:schemeClr val="bg1"/>
              </a:solidFill>
              <a:effectLst/>
              <a:uLnTx/>
              <a:uFillTx/>
              <a:latin typeface="Arial Black" pitchFamily="34" charset="0"/>
              <a:ea typeface="+mj-ea"/>
              <a:cs typeface="Arial" pitchFamily="34" charset="0"/>
            </a:rPr>
            <a:t>Причины увеличения объемов образования ТКО в России</a:t>
          </a:r>
          <a:endParaRPr lang="ru-RU" sz="2400" dirty="0">
            <a:solidFill>
              <a:schemeClr val="bg1"/>
            </a:solidFill>
            <a:effectLst/>
            <a:latin typeface="Arial Black" pitchFamily="34" charset="0"/>
            <a:cs typeface="Arial" pitchFamily="34" charset="0"/>
          </a:endParaRPr>
        </a:p>
      </dgm:t>
    </dgm:pt>
    <dgm:pt modelId="{C67DA859-413B-49F7-9F85-A3D48D379205}" type="parTrans" cxnId="{B2559114-B374-43C4-9EF4-ADEBDE6F191E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527E237-79B4-4BD5-923F-0FBE11E07F3E}" type="sibTrans" cxnId="{B2559114-B374-43C4-9EF4-ADEBDE6F191E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2B364527-B928-4C86-8F9A-1BFE15567F2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Рост народонаселения за последние 5 лет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1CB901AA-7F45-400D-9DFC-0A291124FB01}" type="parTrans" cxnId="{1A805F1A-6688-42D1-B791-4D3CEF429B1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263A348F-5C57-429D-AC61-CC90E261B7A1}" type="sibTrans" cxnId="{1A805F1A-6688-42D1-B791-4D3CEF429B1C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599717A-9BFC-4446-9A4C-58469C66895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Рост производства товаров одноразового использования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00497D6C-F911-4418-917A-4DE0D9DD630D}" type="parTrans" cxnId="{B4C2FCBD-EF30-4C31-8005-D77E0673EC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19FB432-72BF-4025-B27B-AC076B796EB0}" type="sibTrans" cxnId="{B4C2FCBD-EF30-4C31-8005-D77E0673EC7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D8A3026-0C47-47D4-8607-01D996B92470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Увеличение количества товара в ярких упаковках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10A0639B-B2B1-4153-B6E5-F6B1761EB494}" type="parTrans" cxnId="{834C94E5-2290-4555-916F-663CFB38034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569F4C7-B87D-43DC-8E92-DA52C6552E27}" type="sibTrans" cxnId="{834C94E5-2290-4555-916F-663CFB38034F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7FD0D30-B241-46B9-A94D-CECF6D9006BE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Обилие пластиковой и бумажной тары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AFBD01EF-4708-4FFE-942E-F6114FD2D706}" type="parTrans" cxnId="{D6F8742C-091A-48D6-ABFA-7C10483F22B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136C76AE-80AD-4EE2-ADED-B54E545D5B8D}" type="sibTrans" cxnId="{D6F8742C-091A-48D6-ABFA-7C10483F22B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A7C5ACB-9D23-4EA2-8C45-BEE43A1F3E98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Холодный климат, препятствующий разложению органических отходов</a:t>
          </a:r>
          <a:endParaRPr lang="ru-RU" sz="2000" dirty="0">
            <a:latin typeface="Arial" pitchFamily="34" charset="0"/>
            <a:cs typeface="Arial" pitchFamily="34" charset="0"/>
          </a:endParaRPr>
        </a:p>
      </dgm:t>
    </dgm:pt>
    <dgm:pt modelId="{9A9D6CFB-7930-498D-9D26-97B972BD1258}" type="parTrans" cxnId="{88E1F3C0-5F80-47D9-846F-D79B312B334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DFF8E096-5D76-403D-887B-68E9244FCA52}" type="sibTrans" cxnId="{88E1F3C0-5F80-47D9-846F-D79B312B3341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E97D9B23-CC64-4ED7-B729-521F1947902F}" type="pres">
      <dgm:prSet presAssocID="{B7846DFD-58FF-4E41-8E8C-E5228495B406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616937-FD0F-45F0-A104-C3B06701929D}" type="pres">
      <dgm:prSet presAssocID="{F99DB8C1-D84A-4DCF-950F-0189384D0090}" presName="root1" presStyleCnt="0"/>
      <dgm:spPr/>
    </dgm:pt>
    <dgm:pt modelId="{A6B4F432-2AF4-4EA5-8BA7-C065E8B4FCD0}" type="pres">
      <dgm:prSet presAssocID="{F99DB8C1-D84A-4DCF-950F-0189384D0090}" presName="LevelOneTextNode" presStyleLbl="node0" presStyleIdx="0" presStyleCnt="1" custScaleX="220480" custScaleY="31783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3DA330C-DD93-4A04-87EA-504123192066}" type="pres">
      <dgm:prSet presAssocID="{F99DB8C1-D84A-4DCF-950F-0189384D0090}" presName="level2hierChild" presStyleCnt="0"/>
      <dgm:spPr/>
    </dgm:pt>
    <dgm:pt modelId="{10AAD312-F5F6-4EE6-AD47-636F6C32992D}" type="pres">
      <dgm:prSet presAssocID="{1CB901AA-7F45-400D-9DFC-0A291124FB01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B23A21BD-E9BA-4547-9868-B7CFFCF700EB}" type="pres">
      <dgm:prSet presAssocID="{1CB901AA-7F45-400D-9DFC-0A291124FB01}" presName="connTx" presStyleLbl="parChTrans1D2" presStyleIdx="0" presStyleCnt="5"/>
      <dgm:spPr/>
      <dgm:t>
        <a:bodyPr/>
        <a:lstStyle/>
        <a:p>
          <a:endParaRPr lang="ru-RU"/>
        </a:p>
      </dgm:t>
    </dgm:pt>
    <dgm:pt modelId="{B1E0969F-5EB6-4B6C-B42C-153B2A221478}" type="pres">
      <dgm:prSet presAssocID="{2B364527-B928-4C86-8F9A-1BFE15567F28}" presName="root2" presStyleCnt="0"/>
      <dgm:spPr/>
    </dgm:pt>
    <dgm:pt modelId="{4825EA0F-4CBD-48BF-8E83-DE6B9EA0F758}" type="pres">
      <dgm:prSet presAssocID="{2B364527-B928-4C86-8F9A-1BFE15567F28}" presName="LevelTwoTextNode" presStyleLbl="node2" presStyleIdx="0" presStyleCnt="5" custScaleX="220480" custScaleY="64402" custLinFactNeighborX="14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8E51164-C920-412B-803C-AB171536FEAB}" type="pres">
      <dgm:prSet presAssocID="{2B364527-B928-4C86-8F9A-1BFE15567F28}" presName="level3hierChild" presStyleCnt="0"/>
      <dgm:spPr/>
    </dgm:pt>
    <dgm:pt modelId="{3E811DA2-C1E4-47CB-8835-265BF3BAFCC4}" type="pres">
      <dgm:prSet presAssocID="{00497D6C-F911-4418-917A-4DE0D9DD630D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D568D5CA-4265-44C5-987B-A29287B8138B}" type="pres">
      <dgm:prSet presAssocID="{00497D6C-F911-4418-917A-4DE0D9DD630D}" presName="connTx" presStyleLbl="parChTrans1D2" presStyleIdx="1" presStyleCnt="5"/>
      <dgm:spPr/>
      <dgm:t>
        <a:bodyPr/>
        <a:lstStyle/>
        <a:p>
          <a:endParaRPr lang="ru-RU"/>
        </a:p>
      </dgm:t>
    </dgm:pt>
    <dgm:pt modelId="{799749F9-FA57-4FCE-AA04-E69FCE05840B}" type="pres">
      <dgm:prSet presAssocID="{E599717A-9BFC-4446-9A4C-58469C668955}" presName="root2" presStyleCnt="0"/>
      <dgm:spPr/>
    </dgm:pt>
    <dgm:pt modelId="{249A86B2-490D-4104-BBF5-D97F1454E789}" type="pres">
      <dgm:prSet presAssocID="{E599717A-9BFC-4446-9A4C-58469C668955}" presName="LevelTwoTextNode" presStyleLbl="node2" presStyleIdx="1" presStyleCnt="5" custScaleX="220480" custScaleY="64402" custLinFactNeighborX="14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BBEA164-7BE1-4D83-97D6-0BDE2CE83214}" type="pres">
      <dgm:prSet presAssocID="{E599717A-9BFC-4446-9A4C-58469C668955}" presName="level3hierChild" presStyleCnt="0"/>
      <dgm:spPr/>
    </dgm:pt>
    <dgm:pt modelId="{346E4BD7-B66E-46C0-86F9-B756A7A4237B}" type="pres">
      <dgm:prSet presAssocID="{10A0639B-B2B1-4153-B6E5-F6B1761EB494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1D98E408-1575-404E-B1EF-0E74B4B47507}" type="pres">
      <dgm:prSet presAssocID="{10A0639B-B2B1-4153-B6E5-F6B1761EB494}" presName="connTx" presStyleLbl="parChTrans1D2" presStyleIdx="2" presStyleCnt="5"/>
      <dgm:spPr/>
      <dgm:t>
        <a:bodyPr/>
        <a:lstStyle/>
        <a:p>
          <a:endParaRPr lang="ru-RU"/>
        </a:p>
      </dgm:t>
    </dgm:pt>
    <dgm:pt modelId="{3EB42808-608F-4FEB-B04A-9E345EA65443}" type="pres">
      <dgm:prSet presAssocID="{8D8A3026-0C47-47D4-8607-01D996B92470}" presName="root2" presStyleCnt="0"/>
      <dgm:spPr/>
    </dgm:pt>
    <dgm:pt modelId="{BC99DD3A-DB96-43B5-A8A7-1955D4C9448D}" type="pres">
      <dgm:prSet presAssocID="{8D8A3026-0C47-47D4-8607-01D996B92470}" presName="LevelTwoTextNode" presStyleLbl="node2" presStyleIdx="2" presStyleCnt="5" custScaleX="220480" custScaleY="64402" custLinFactNeighborX="14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FE9694E-C38A-40D0-8E2D-75B88AF45842}" type="pres">
      <dgm:prSet presAssocID="{8D8A3026-0C47-47D4-8607-01D996B92470}" presName="level3hierChild" presStyleCnt="0"/>
      <dgm:spPr/>
    </dgm:pt>
    <dgm:pt modelId="{0A80AF2A-296D-4F0B-AE85-5386143A07D7}" type="pres">
      <dgm:prSet presAssocID="{AFBD01EF-4708-4FFE-942E-F6114FD2D706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FE221750-BA7B-4CF5-A104-868DC740AB1A}" type="pres">
      <dgm:prSet presAssocID="{AFBD01EF-4708-4FFE-942E-F6114FD2D706}" presName="connTx" presStyleLbl="parChTrans1D2" presStyleIdx="3" presStyleCnt="5"/>
      <dgm:spPr/>
      <dgm:t>
        <a:bodyPr/>
        <a:lstStyle/>
        <a:p>
          <a:endParaRPr lang="ru-RU"/>
        </a:p>
      </dgm:t>
    </dgm:pt>
    <dgm:pt modelId="{1A51AA82-D4D5-4FCF-A2B6-38F8452560F9}" type="pres">
      <dgm:prSet presAssocID="{D7FD0D30-B241-46B9-A94D-CECF6D9006BE}" presName="root2" presStyleCnt="0"/>
      <dgm:spPr/>
    </dgm:pt>
    <dgm:pt modelId="{26FEEA08-BD4D-4B0D-91BF-40313B7BAB42}" type="pres">
      <dgm:prSet presAssocID="{D7FD0D30-B241-46B9-A94D-CECF6D9006BE}" presName="LevelTwoTextNode" presStyleLbl="node2" presStyleIdx="3" presStyleCnt="5" custScaleX="220480" custScaleY="64402" custLinFactNeighborX="140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C8E30E6-D037-4D37-99AF-BD52B48A98D2}" type="pres">
      <dgm:prSet presAssocID="{D7FD0D30-B241-46B9-A94D-CECF6D9006BE}" presName="level3hierChild" presStyleCnt="0"/>
      <dgm:spPr/>
    </dgm:pt>
    <dgm:pt modelId="{00203F19-16AD-49E7-8615-67DF108C4BC7}" type="pres">
      <dgm:prSet presAssocID="{9A9D6CFB-7930-498D-9D26-97B972BD1258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9976A6CA-0FF2-4295-8895-29DF72C05577}" type="pres">
      <dgm:prSet presAssocID="{9A9D6CFB-7930-498D-9D26-97B972BD1258}" presName="connTx" presStyleLbl="parChTrans1D2" presStyleIdx="4" presStyleCnt="5"/>
      <dgm:spPr/>
      <dgm:t>
        <a:bodyPr/>
        <a:lstStyle/>
        <a:p>
          <a:endParaRPr lang="ru-RU"/>
        </a:p>
      </dgm:t>
    </dgm:pt>
    <dgm:pt modelId="{E4B0B235-C72D-41BA-906D-4CF6D99676AB}" type="pres">
      <dgm:prSet presAssocID="{BA7C5ACB-9D23-4EA2-8C45-BEE43A1F3E98}" presName="root2" presStyleCnt="0"/>
      <dgm:spPr/>
    </dgm:pt>
    <dgm:pt modelId="{7F5487F8-464A-4620-AD8B-95BE95C9225E}" type="pres">
      <dgm:prSet presAssocID="{BA7C5ACB-9D23-4EA2-8C45-BEE43A1F3E98}" presName="LevelTwoTextNode" presStyleLbl="node2" presStyleIdx="4" presStyleCnt="5" custScaleX="220480" custScaleY="12268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153EA86-05B5-4C63-B8FE-37B5325FC1A0}" type="pres">
      <dgm:prSet presAssocID="{BA7C5ACB-9D23-4EA2-8C45-BEE43A1F3E98}" presName="level3hierChild" presStyleCnt="0"/>
      <dgm:spPr/>
    </dgm:pt>
  </dgm:ptLst>
  <dgm:cxnLst>
    <dgm:cxn modelId="{834C94E5-2290-4555-916F-663CFB38034F}" srcId="{F99DB8C1-D84A-4DCF-950F-0189384D0090}" destId="{8D8A3026-0C47-47D4-8607-01D996B92470}" srcOrd="2" destOrd="0" parTransId="{10A0639B-B2B1-4153-B6E5-F6B1761EB494}" sibTransId="{8569F4C7-B87D-43DC-8E92-DA52C6552E27}"/>
    <dgm:cxn modelId="{8BBE6CE3-BB7A-4C98-9278-B8BC5F2F56EE}" type="presOf" srcId="{B7846DFD-58FF-4E41-8E8C-E5228495B406}" destId="{E97D9B23-CC64-4ED7-B729-521F1947902F}" srcOrd="0" destOrd="0" presId="urn:microsoft.com/office/officeart/2005/8/layout/hierarchy2"/>
    <dgm:cxn modelId="{FD954CB4-91FE-40A4-B8F3-CD532A46B8BC}" type="presOf" srcId="{1CB901AA-7F45-400D-9DFC-0A291124FB01}" destId="{B23A21BD-E9BA-4547-9868-B7CFFCF700EB}" srcOrd="1" destOrd="0" presId="urn:microsoft.com/office/officeart/2005/8/layout/hierarchy2"/>
    <dgm:cxn modelId="{12829010-AC66-4AC7-922D-59848C98D325}" type="presOf" srcId="{AFBD01EF-4708-4FFE-942E-F6114FD2D706}" destId="{0A80AF2A-296D-4F0B-AE85-5386143A07D7}" srcOrd="0" destOrd="0" presId="urn:microsoft.com/office/officeart/2005/8/layout/hierarchy2"/>
    <dgm:cxn modelId="{A1E9BAE7-1CEF-45CB-AED1-27112C260052}" type="presOf" srcId="{8D8A3026-0C47-47D4-8607-01D996B92470}" destId="{BC99DD3A-DB96-43B5-A8A7-1955D4C9448D}" srcOrd="0" destOrd="0" presId="urn:microsoft.com/office/officeart/2005/8/layout/hierarchy2"/>
    <dgm:cxn modelId="{DCA8AD00-04BF-4194-95D2-E60D3B3A2971}" type="presOf" srcId="{10A0639B-B2B1-4153-B6E5-F6B1761EB494}" destId="{346E4BD7-B66E-46C0-86F9-B756A7A4237B}" srcOrd="0" destOrd="0" presId="urn:microsoft.com/office/officeart/2005/8/layout/hierarchy2"/>
    <dgm:cxn modelId="{B2559114-B374-43C4-9EF4-ADEBDE6F191E}" srcId="{B7846DFD-58FF-4E41-8E8C-E5228495B406}" destId="{F99DB8C1-D84A-4DCF-950F-0189384D0090}" srcOrd="0" destOrd="0" parTransId="{C67DA859-413B-49F7-9F85-A3D48D379205}" sibTransId="{4527E237-79B4-4BD5-923F-0FBE11E07F3E}"/>
    <dgm:cxn modelId="{D6F8742C-091A-48D6-ABFA-7C10483F22B4}" srcId="{F99DB8C1-D84A-4DCF-950F-0189384D0090}" destId="{D7FD0D30-B241-46B9-A94D-CECF6D9006BE}" srcOrd="3" destOrd="0" parTransId="{AFBD01EF-4708-4FFE-942E-F6114FD2D706}" sibTransId="{136C76AE-80AD-4EE2-ADED-B54E545D5B8D}"/>
    <dgm:cxn modelId="{C18F44CB-F454-4188-A027-8C0B9DAD279E}" type="presOf" srcId="{D7FD0D30-B241-46B9-A94D-CECF6D9006BE}" destId="{26FEEA08-BD4D-4B0D-91BF-40313B7BAB42}" srcOrd="0" destOrd="0" presId="urn:microsoft.com/office/officeart/2005/8/layout/hierarchy2"/>
    <dgm:cxn modelId="{68101B0A-E0EF-4968-810D-5ABD2CC218DC}" type="presOf" srcId="{00497D6C-F911-4418-917A-4DE0D9DD630D}" destId="{3E811DA2-C1E4-47CB-8835-265BF3BAFCC4}" srcOrd="0" destOrd="0" presId="urn:microsoft.com/office/officeart/2005/8/layout/hierarchy2"/>
    <dgm:cxn modelId="{9C9F60CE-00FB-41CD-B600-F0BACD5ED919}" type="presOf" srcId="{F99DB8C1-D84A-4DCF-950F-0189384D0090}" destId="{A6B4F432-2AF4-4EA5-8BA7-C065E8B4FCD0}" srcOrd="0" destOrd="0" presId="urn:microsoft.com/office/officeart/2005/8/layout/hierarchy2"/>
    <dgm:cxn modelId="{B9C156BB-A359-4F4C-80E6-02AF6DD3FDFC}" type="presOf" srcId="{9A9D6CFB-7930-498D-9D26-97B972BD1258}" destId="{00203F19-16AD-49E7-8615-67DF108C4BC7}" srcOrd="0" destOrd="0" presId="urn:microsoft.com/office/officeart/2005/8/layout/hierarchy2"/>
    <dgm:cxn modelId="{9B3D55FB-2A55-4E63-9C53-5E26662E7E8B}" type="presOf" srcId="{BA7C5ACB-9D23-4EA2-8C45-BEE43A1F3E98}" destId="{7F5487F8-464A-4620-AD8B-95BE95C9225E}" srcOrd="0" destOrd="0" presId="urn:microsoft.com/office/officeart/2005/8/layout/hierarchy2"/>
    <dgm:cxn modelId="{E61EA409-616B-4172-B546-2B055B099154}" type="presOf" srcId="{E599717A-9BFC-4446-9A4C-58469C668955}" destId="{249A86B2-490D-4104-BBF5-D97F1454E789}" srcOrd="0" destOrd="0" presId="urn:microsoft.com/office/officeart/2005/8/layout/hierarchy2"/>
    <dgm:cxn modelId="{B4C2FCBD-EF30-4C31-8005-D77E0673EC7F}" srcId="{F99DB8C1-D84A-4DCF-950F-0189384D0090}" destId="{E599717A-9BFC-4446-9A4C-58469C668955}" srcOrd="1" destOrd="0" parTransId="{00497D6C-F911-4418-917A-4DE0D9DD630D}" sibTransId="{119FB432-72BF-4025-B27B-AC076B796EB0}"/>
    <dgm:cxn modelId="{1F00B09C-8D48-4863-B1E2-1BF1C4148FCF}" type="presOf" srcId="{9A9D6CFB-7930-498D-9D26-97B972BD1258}" destId="{9976A6CA-0FF2-4295-8895-29DF72C05577}" srcOrd="1" destOrd="0" presId="urn:microsoft.com/office/officeart/2005/8/layout/hierarchy2"/>
    <dgm:cxn modelId="{88E1F3C0-5F80-47D9-846F-D79B312B3341}" srcId="{F99DB8C1-D84A-4DCF-950F-0189384D0090}" destId="{BA7C5ACB-9D23-4EA2-8C45-BEE43A1F3E98}" srcOrd="4" destOrd="0" parTransId="{9A9D6CFB-7930-498D-9D26-97B972BD1258}" sibTransId="{DFF8E096-5D76-403D-887B-68E9244FCA52}"/>
    <dgm:cxn modelId="{03B0C113-C1CD-4B70-932C-AE5A388183F2}" type="presOf" srcId="{1CB901AA-7F45-400D-9DFC-0A291124FB01}" destId="{10AAD312-F5F6-4EE6-AD47-636F6C32992D}" srcOrd="0" destOrd="0" presId="urn:microsoft.com/office/officeart/2005/8/layout/hierarchy2"/>
    <dgm:cxn modelId="{A765C4D0-3AD8-4F7B-BFE2-52E026959838}" type="presOf" srcId="{2B364527-B928-4C86-8F9A-1BFE15567F28}" destId="{4825EA0F-4CBD-48BF-8E83-DE6B9EA0F758}" srcOrd="0" destOrd="0" presId="urn:microsoft.com/office/officeart/2005/8/layout/hierarchy2"/>
    <dgm:cxn modelId="{480000F1-DE51-4F08-B8E3-B44C1204A21D}" type="presOf" srcId="{AFBD01EF-4708-4FFE-942E-F6114FD2D706}" destId="{FE221750-BA7B-4CF5-A104-868DC740AB1A}" srcOrd="1" destOrd="0" presId="urn:microsoft.com/office/officeart/2005/8/layout/hierarchy2"/>
    <dgm:cxn modelId="{1A805F1A-6688-42D1-B791-4D3CEF429B1C}" srcId="{F99DB8C1-D84A-4DCF-950F-0189384D0090}" destId="{2B364527-B928-4C86-8F9A-1BFE15567F28}" srcOrd="0" destOrd="0" parTransId="{1CB901AA-7F45-400D-9DFC-0A291124FB01}" sibTransId="{263A348F-5C57-429D-AC61-CC90E261B7A1}"/>
    <dgm:cxn modelId="{D347A4A4-2478-4C62-A78D-E212F83526C5}" type="presOf" srcId="{10A0639B-B2B1-4153-B6E5-F6B1761EB494}" destId="{1D98E408-1575-404E-B1EF-0E74B4B47507}" srcOrd="1" destOrd="0" presId="urn:microsoft.com/office/officeart/2005/8/layout/hierarchy2"/>
    <dgm:cxn modelId="{5AE2DACA-98CF-492E-B488-A60C02BAF926}" type="presOf" srcId="{00497D6C-F911-4418-917A-4DE0D9DD630D}" destId="{D568D5CA-4265-44C5-987B-A29287B8138B}" srcOrd="1" destOrd="0" presId="urn:microsoft.com/office/officeart/2005/8/layout/hierarchy2"/>
    <dgm:cxn modelId="{2739CFF4-26EB-4134-8686-9E0E4432D528}" type="presParOf" srcId="{E97D9B23-CC64-4ED7-B729-521F1947902F}" destId="{B0616937-FD0F-45F0-A104-C3B06701929D}" srcOrd="0" destOrd="0" presId="urn:microsoft.com/office/officeart/2005/8/layout/hierarchy2"/>
    <dgm:cxn modelId="{E60B0F6F-C2C2-4C61-8626-E8A499BA7F96}" type="presParOf" srcId="{B0616937-FD0F-45F0-A104-C3B06701929D}" destId="{A6B4F432-2AF4-4EA5-8BA7-C065E8B4FCD0}" srcOrd="0" destOrd="0" presId="urn:microsoft.com/office/officeart/2005/8/layout/hierarchy2"/>
    <dgm:cxn modelId="{27A2BCEF-3B23-4524-90CD-2B327B7EEBE0}" type="presParOf" srcId="{B0616937-FD0F-45F0-A104-C3B06701929D}" destId="{23DA330C-DD93-4A04-87EA-504123192066}" srcOrd="1" destOrd="0" presId="urn:microsoft.com/office/officeart/2005/8/layout/hierarchy2"/>
    <dgm:cxn modelId="{949FBEA5-4C6E-4210-91C5-01326C43F224}" type="presParOf" srcId="{23DA330C-DD93-4A04-87EA-504123192066}" destId="{10AAD312-F5F6-4EE6-AD47-636F6C32992D}" srcOrd="0" destOrd="0" presId="urn:microsoft.com/office/officeart/2005/8/layout/hierarchy2"/>
    <dgm:cxn modelId="{99293BD3-ED04-427D-AED7-F20D2E57942B}" type="presParOf" srcId="{10AAD312-F5F6-4EE6-AD47-636F6C32992D}" destId="{B23A21BD-E9BA-4547-9868-B7CFFCF700EB}" srcOrd="0" destOrd="0" presId="urn:microsoft.com/office/officeart/2005/8/layout/hierarchy2"/>
    <dgm:cxn modelId="{E2F82C8C-A2AB-4C78-BCD8-7B594EB677B7}" type="presParOf" srcId="{23DA330C-DD93-4A04-87EA-504123192066}" destId="{B1E0969F-5EB6-4B6C-B42C-153B2A221478}" srcOrd="1" destOrd="0" presId="urn:microsoft.com/office/officeart/2005/8/layout/hierarchy2"/>
    <dgm:cxn modelId="{65196A77-AF66-4F01-8C43-404EA1736676}" type="presParOf" srcId="{B1E0969F-5EB6-4B6C-B42C-153B2A221478}" destId="{4825EA0F-4CBD-48BF-8E83-DE6B9EA0F758}" srcOrd="0" destOrd="0" presId="urn:microsoft.com/office/officeart/2005/8/layout/hierarchy2"/>
    <dgm:cxn modelId="{F31800C6-85D4-4402-8E5A-81AC71B5B0D5}" type="presParOf" srcId="{B1E0969F-5EB6-4B6C-B42C-153B2A221478}" destId="{58E51164-C920-412B-803C-AB171536FEAB}" srcOrd="1" destOrd="0" presId="urn:microsoft.com/office/officeart/2005/8/layout/hierarchy2"/>
    <dgm:cxn modelId="{F0F6413D-5F77-4331-BE92-6750342AF691}" type="presParOf" srcId="{23DA330C-DD93-4A04-87EA-504123192066}" destId="{3E811DA2-C1E4-47CB-8835-265BF3BAFCC4}" srcOrd="2" destOrd="0" presId="urn:microsoft.com/office/officeart/2005/8/layout/hierarchy2"/>
    <dgm:cxn modelId="{2F749284-0B33-448B-8A43-1BFF4143176F}" type="presParOf" srcId="{3E811DA2-C1E4-47CB-8835-265BF3BAFCC4}" destId="{D568D5CA-4265-44C5-987B-A29287B8138B}" srcOrd="0" destOrd="0" presId="urn:microsoft.com/office/officeart/2005/8/layout/hierarchy2"/>
    <dgm:cxn modelId="{1CEBB64A-4FFC-4498-B5F5-EE0A6EAB0C74}" type="presParOf" srcId="{23DA330C-DD93-4A04-87EA-504123192066}" destId="{799749F9-FA57-4FCE-AA04-E69FCE05840B}" srcOrd="3" destOrd="0" presId="urn:microsoft.com/office/officeart/2005/8/layout/hierarchy2"/>
    <dgm:cxn modelId="{6846B1BE-1949-496D-90B8-A58EEB3C17A2}" type="presParOf" srcId="{799749F9-FA57-4FCE-AA04-E69FCE05840B}" destId="{249A86B2-490D-4104-BBF5-D97F1454E789}" srcOrd="0" destOrd="0" presId="urn:microsoft.com/office/officeart/2005/8/layout/hierarchy2"/>
    <dgm:cxn modelId="{18C39521-3485-49F0-8C69-FAE21F2212DC}" type="presParOf" srcId="{799749F9-FA57-4FCE-AA04-E69FCE05840B}" destId="{4BBEA164-7BE1-4D83-97D6-0BDE2CE83214}" srcOrd="1" destOrd="0" presId="urn:microsoft.com/office/officeart/2005/8/layout/hierarchy2"/>
    <dgm:cxn modelId="{9FAD3BEC-8AA9-4F51-990E-1F82D0622625}" type="presParOf" srcId="{23DA330C-DD93-4A04-87EA-504123192066}" destId="{346E4BD7-B66E-46C0-86F9-B756A7A4237B}" srcOrd="4" destOrd="0" presId="urn:microsoft.com/office/officeart/2005/8/layout/hierarchy2"/>
    <dgm:cxn modelId="{78898111-2062-4429-AB3C-35C336922B56}" type="presParOf" srcId="{346E4BD7-B66E-46C0-86F9-B756A7A4237B}" destId="{1D98E408-1575-404E-B1EF-0E74B4B47507}" srcOrd="0" destOrd="0" presId="urn:microsoft.com/office/officeart/2005/8/layout/hierarchy2"/>
    <dgm:cxn modelId="{47949F5E-18BA-4322-97DE-9DDB2B4B5C99}" type="presParOf" srcId="{23DA330C-DD93-4A04-87EA-504123192066}" destId="{3EB42808-608F-4FEB-B04A-9E345EA65443}" srcOrd="5" destOrd="0" presId="urn:microsoft.com/office/officeart/2005/8/layout/hierarchy2"/>
    <dgm:cxn modelId="{0D7043D4-9B95-4E95-AB1D-6EF8195C5C95}" type="presParOf" srcId="{3EB42808-608F-4FEB-B04A-9E345EA65443}" destId="{BC99DD3A-DB96-43B5-A8A7-1955D4C9448D}" srcOrd="0" destOrd="0" presId="urn:microsoft.com/office/officeart/2005/8/layout/hierarchy2"/>
    <dgm:cxn modelId="{E315D0B1-0AD1-4594-A78A-7817123AC12C}" type="presParOf" srcId="{3EB42808-608F-4FEB-B04A-9E345EA65443}" destId="{9FE9694E-C38A-40D0-8E2D-75B88AF45842}" srcOrd="1" destOrd="0" presId="urn:microsoft.com/office/officeart/2005/8/layout/hierarchy2"/>
    <dgm:cxn modelId="{08A38A3D-BAF0-4600-8636-E18AFC6CCA16}" type="presParOf" srcId="{23DA330C-DD93-4A04-87EA-504123192066}" destId="{0A80AF2A-296D-4F0B-AE85-5386143A07D7}" srcOrd="6" destOrd="0" presId="urn:microsoft.com/office/officeart/2005/8/layout/hierarchy2"/>
    <dgm:cxn modelId="{3F808409-884E-4429-8471-6F3687011A02}" type="presParOf" srcId="{0A80AF2A-296D-4F0B-AE85-5386143A07D7}" destId="{FE221750-BA7B-4CF5-A104-868DC740AB1A}" srcOrd="0" destOrd="0" presId="urn:microsoft.com/office/officeart/2005/8/layout/hierarchy2"/>
    <dgm:cxn modelId="{CA2CE934-8CF5-49CF-941A-039FB26ED727}" type="presParOf" srcId="{23DA330C-DD93-4A04-87EA-504123192066}" destId="{1A51AA82-D4D5-4FCF-A2B6-38F8452560F9}" srcOrd="7" destOrd="0" presId="urn:microsoft.com/office/officeart/2005/8/layout/hierarchy2"/>
    <dgm:cxn modelId="{862B3D0A-7127-4A18-B413-D16C39B4D486}" type="presParOf" srcId="{1A51AA82-D4D5-4FCF-A2B6-38F8452560F9}" destId="{26FEEA08-BD4D-4B0D-91BF-40313B7BAB42}" srcOrd="0" destOrd="0" presId="urn:microsoft.com/office/officeart/2005/8/layout/hierarchy2"/>
    <dgm:cxn modelId="{ADEAE96A-73FF-4489-AC79-D1495A4F0BF7}" type="presParOf" srcId="{1A51AA82-D4D5-4FCF-A2B6-38F8452560F9}" destId="{0C8E30E6-D037-4D37-99AF-BD52B48A98D2}" srcOrd="1" destOrd="0" presId="urn:microsoft.com/office/officeart/2005/8/layout/hierarchy2"/>
    <dgm:cxn modelId="{B032AF54-858E-4620-83A2-84DC0F58956E}" type="presParOf" srcId="{23DA330C-DD93-4A04-87EA-504123192066}" destId="{00203F19-16AD-49E7-8615-67DF108C4BC7}" srcOrd="8" destOrd="0" presId="urn:microsoft.com/office/officeart/2005/8/layout/hierarchy2"/>
    <dgm:cxn modelId="{B4225317-9D38-422D-904B-EFE76D6EEAB7}" type="presParOf" srcId="{00203F19-16AD-49E7-8615-67DF108C4BC7}" destId="{9976A6CA-0FF2-4295-8895-29DF72C05577}" srcOrd="0" destOrd="0" presId="urn:microsoft.com/office/officeart/2005/8/layout/hierarchy2"/>
    <dgm:cxn modelId="{5CD03BA1-4F8B-44FC-9C91-BFB3FF014D90}" type="presParOf" srcId="{23DA330C-DD93-4A04-87EA-504123192066}" destId="{E4B0B235-C72D-41BA-906D-4CF6D99676AB}" srcOrd="9" destOrd="0" presId="urn:microsoft.com/office/officeart/2005/8/layout/hierarchy2"/>
    <dgm:cxn modelId="{DB534986-DB2F-4B17-BE4D-9815DAAC1927}" type="presParOf" srcId="{E4B0B235-C72D-41BA-906D-4CF6D99676AB}" destId="{7F5487F8-464A-4620-AD8B-95BE95C9225E}" srcOrd="0" destOrd="0" presId="urn:microsoft.com/office/officeart/2005/8/layout/hierarchy2"/>
    <dgm:cxn modelId="{6A4E1425-892B-4EEE-97EB-D2C5D0DFD302}" type="presParOf" srcId="{E4B0B235-C72D-41BA-906D-4CF6D99676AB}" destId="{2153EA86-05B5-4C63-B8FE-37B5325FC1A0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AF62FBD-12F7-4270-8B9E-8D95DF6E6745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AFC6277A-63DF-445D-91E3-74D46F7F6701}" type="pres">
      <dgm:prSet presAssocID="{0AF62FBD-12F7-4270-8B9E-8D95DF6E67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84BC52B0-5B43-44C9-AD70-E8C44D3303EC}" type="presOf" srcId="{0AF62FBD-12F7-4270-8B9E-8D95DF6E6745}" destId="{AFC6277A-63DF-445D-91E3-74D46F7F6701}" srcOrd="0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DDE5697-8006-44C8-B0DD-553E0E6ACE54}" type="doc">
      <dgm:prSet loTypeId="urn:microsoft.com/office/officeart/2005/8/layout/hierarchy3" loCatId="hierarchy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17D2FF54-F329-4E55-B6B8-8FBC3A902C1D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Методы утилизации отходов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557E087B-253C-488D-8942-94C36B2874C0}" type="parTrans" cxnId="{E44006C1-B4D3-47CF-9CB0-50BACF34CDA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40B9D422-DFFC-41B7-9CDB-36CC08EDF3F6}" type="sibTrans" cxnId="{E44006C1-B4D3-47CF-9CB0-50BACF34CDA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5DA1D4F-646E-4DD6-A241-D1B6F35016F8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Захоронение на полигонах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E24AEF57-3A1C-4117-ADF5-0F1DC6B2AECD}" type="parTrans" cxnId="{205C96D4-08E7-4136-B868-7ACE7D7BC3C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7A97952B-5B57-49E5-B564-EF5237ED17F6}" type="sibTrans" cxnId="{205C96D4-08E7-4136-B868-7ACE7D7BC3C4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B375B32A-833A-4A52-A7A8-7B71EF41E5D5}">
      <dgm:prSet phldrT="[Текст]"/>
      <dgm:spPr/>
      <dgm:t>
        <a:bodyPr/>
        <a:lstStyle/>
        <a:p>
          <a:r>
            <a:rPr lang="ru-RU" dirty="0" smtClean="0">
              <a:latin typeface="Arial" pitchFamily="34" charset="0"/>
              <a:cs typeface="Arial" pitchFamily="34" charset="0"/>
            </a:rPr>
            <a:t>Термическая переработка – </a:t>
          </a:r>
          <a:br>
            <a:rPr lang="ru-RU" dirty="0" smtClean="0">
              <a:latin typeface="Arial" pitchFamily="34" charset="0"/>
              <a:cs typeface="Arial" pitchFamily="34" charset="0"/>
            </a:rPr>
          </a:br>
          <a:r>
            <a:rPr lang="ru-RU" dirty="0" smtClean="0">
              <a:latin typeface="Arial" pitchFamily="34" charset="0"/>
              <a:cs typeface="Arial" pitchFamily="34" charset="0"/>
            </a:rPr>
            <a:t>пиролиз и сжигание</a:t>
          </a:r>
          <a:endParaRPr lang="ru-RU" dirty="0">
            <a:latin typeface="Arial" pitchFamily="34" charset="0"/>
            <a:cs typeface="Arial" pitchFamily="34" charset="0"/>
          </a:endParaRPr>
        </a:p>
      </dgm:t>
    </dgm:pt>
    <dgm:pt modelId="{EAE1BCBA-7F76-41C0-A554-42C59B7F7C5C}" type="parTrans" cxnId="{D92A78C5-AC9A-4FDB-91BA-A29330747A1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59BC2C6-4F45-4DA9-8978-02DC6B5BFD26}" type="sibTrans" cxnId="{D92A78C5-AC9A-4FDB-91BA-A29330747A19}">
      <dgm:prSet/>
      <dgm:spPr/>
      <dgm:t>
        <a:bodyPr/>
        <a:lstStyle/>
        <a:p>
          <a:endParaRPr lang="ru-RU">
            <a:latin typeface="Arial" pitchFamily="34" charset="0"/>
            <a:cs typeface="Arial" pitchFamily="34" charset="0"/>
          </a:endParaRPr>
        </a:p>
      </dgm:t>
    </dgm:pt>
    <dgm:pt modelId="{80E9BAB4-EC6C-4111-BC14-26D05CDA1032}" type="pres">
      <dgm:prSet presAssocID="{CDDE5697-8006-44C8-B0DD-553E0E6ACE5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B7D85CC-996D-4B5B-8CBE-AB3921BBA32E}" type="pres">
      <dgm:prSet presAssocID="{17D2FF54-F329-4E55-B6B8-8FBC3A902C1D}" presName="root" presStyleCnt="0"/>
      <dgm:spPr/>
      <dgm:t>
        <a:bodyPr/>
        <a:lstStyle/>
        <a:p>
          <a:endParaRPr lang="ru-RU"/>
        </a:p>
      </dgm:t>
    </dgm:pt>
    <dgm:pt modelId="{59046596-0523-41C0-94AA-E2459243CEE1}" type="pres">
      <dgm:prSet presAssocID="{17D2FF54-F329-4E55-B6B8-8FBC3A902C1D}" presName="rootComposite" presStyleCnt="0"/>
      <dgm:spPr/>
      <dgm:t>
        <a:bodyPr/>
        <a:lstStyle/>
        <a:p>
          <a:endParaRPr lang="ru-RU"/>
        </a:p>
      </dgm:t>
    </dgm:pt>
    <dgm:pt modelId="{5298C499-A44B-4B04-B570-693AB2DC3F88}" type="pres">
      <dgm:prSet presAssocID="{17D2FF54-F329-4E55-B6B8-8FBC3A902C1D}" presName="rootText" presStyleLbl="node1" presStyleIdx="0" presStyleCnt="1" custScaleX="464457"/>
      <dgm:spPr/>
      <dgm:t>
        <a:bodyPr/>
        <a:lstStyle/>
        <a:p>
          <a:endParaRPr lang="ru-RU"/>
        </a:p>
      </dgm:t>
    </dgm:pt>
    <dgm:pt modelId="{5F1B5D35-D489-4DE3-B393-56D4A5AD5EC9}" type="pres">
      <dgm:prSet presAssocID="{17D2FF54-F329-4E55-B6B8-8FBC3A902C1D}" presName="rootConnector" presStyleLbl="node1" presStyleIdx="0" presStyleCnt="1"/>
      <dgm:spPr/>
      <dgm:t>
        <a:bodyPr/>
        <a:lstStyle/>
        <a:p>
          <a:endParaRPr lang="ru-RU"/>
        </a:p>
      </dgm:t>
    </dgm:pt>
    <dgm:pt modelId="{1FC266BB-88ED-4C81-8E06-EC89DE99E1E1}" type="pres">
      <dgm:prSet presAssocID="{17D2FF54-F329-4E55-B6B8-8FBC3A902C1D}" presName="childShape" presStyleCnt="0"/>
      <dgm:spPr/>
      <dgm:t>
        <a:bodyPr/>
        <a:lstStyle/>
        <a:p>
          <a:endParaRPr lang="ru-RU"/>
        </a:p>
      </dgm:t>
    </dgm:pt>
    <dgm:pt modelId="{57FFE2BA-3A32-4B7E-BCA9-CE579ED4A670}" type="pres">
      <dgm:prSet presAssocID="{E24AEF57-3A1C-4117-ADF5-0F1DC6B2AECD}" presName="Name13" presStyleLbl="parChTrans1D2" presStyleIdx="0" presStyleCnt="2"/>
      <dgm:spPr/>
      <dgm:t>
        <a:bodyPr/>
        <a:lstStyle/>
        <a:p>
          <a:endParaRPr lang="ru-RU"/>
        </a:p>
      </dgm:t>
    </dgm:pt>
    <dgm:pt modelId="{49B79606-326E-4B19-BC7D-43ECC8D771DA}" type="pres">
      <dgm:prSet presAssocID="{85DA1D4F-646E-4DD6-A241-D1B6F35016F8}" presName="childText" presStyleLbl="bgAcc1" presStyleIdx="0" presStyleCnt="2" custScaleX="472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01DB35-A432-41BB-B04B-F27F2510E730}" type="pres">
      <dgm:prSet presAssocID="{EAE1BCBA-7F76-41C0-A554-42C59B7F7C5C}" presName="Name13" presStyleLbl="parChTrans1D2" presStyleIdx="1" presStyleCnt="2"/>
      <dgm:spPr/>
      <dgm:t>
        <a:bodyPr/>
        <a:lstStyle/>
        <a:p>
          <a:endParaRPr lang="ru-RU"/>
        </a:p>
      </dgm:t>
    </dgm:pt>
    <dgm:pt modelId="{3881C0EB-4427-4A41-9E95-E8718ECCB97F}" type="pres">
      <dgm:prSet presAssocID="{B375B32A-833A-4A52-A7A8-7B71EF41E5D5}" presName="childText" presStyleLbl="bgAcc1" presStyleIdx="1" presStyleCnt="2" custScaleX="4726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FE94022-F030-4D21-B8C7-132CBCAB16D0}" type="presOf" srcId="{17D2FF54-F329-4E55-B6B8-8FBC3A902C1D}" destId="{5298C499-A44B-4B04-B570-693AB2DC3F88}" srcOrd="0" destOrd="0" presId="urn:microsoft.com/office/officeart/2005/8/layout/hierarchy3"/>
    <dgm:cxn modelId="{205C96D4-08E7-4136-B868-7ACE7D7BC3C4}" srcId="{17D2FF54-F329-4E55-B6B8-8FBC3A902C1D}" destId="{85DA1D4F-646E-4DD6-A241-D1B6F35016F8}" srcOrd="0" destOrd="0" parTransId="{E24AEF57-3A1C-4117-ADF5-0F1DC6B2AECD}" sibTransId="{7A97952B-5B57-49E5-B564-EF5237ED17F6}"/>
    <dgm:cxn modelId="{5FD0FD50-25AF-4B47-99F7-CA4079CC8A6E}" type="presOf" srcId="{EAE1BCBA-7F76-41C0-A554-42C59B7F7C5C}" destId="{3501DB35-A432-41BB-B04B-F27F2510E730}" srcOrd="0" destOrd="0" presId="urn:microsoft.com/office/officeart/2005/8/layout/hierarchy3"/>
    <dgm:cxn modelId="{D92A78C5-AC9A-4FDB-91BA-A29330747A19}" srcId="{17D2FF54-F329-4E55-B6B8-8FBC3A902C1D}" destId="{B375B32A-833A-4A52-A7A8-7B71EF41E5D5}" srcOrd="1" destOrd="0" parTransId="{EAE1BCBA-7F76-41C0-A554-42C59B7F7C5C}" sibTransId="{859BC2C6-4F45-4DA9-8978-02DC6B5BFD26}"/>
    <dgm:cxn modelId="{E514234B-53CD-48F6-9393-FC137ACACDD5}" type="presOf" srcId="{B375B32A-833A-4A52-A7A8-7B71EF41E5D5}" destId="{3881C0EB-4427-4A41-9E95-E8718ECCB97F}" srcOrd="0" destOrd="0" presId="urn:microsoft.com/office/officeart/2005/8/layout/hierarchy3"/>
    <dgm:cxn modelId="{F586D21A-0DB3-4DB8-B257-1ADD683A72CE}" type="presOf" srcId="{85DA1D4F-646E-4DD6-A241-D1B6F35016F8}" destId="{49B79606-326E-4B19-BC7D-43ECC8D771DA}" srcOrd="0" destOrd="0" presId="urn:microsoft.com/office/officeart/2005/8/layout/hierarchy3"/>
    <dgm:cxn modelId="{E1AC9682-F07B-4FF3-A64C-5FEE8AEF48FF}" type="presOf" srcId="{CDDE5697-8006-44C8-B0DD-553E0E6ACE54}" destId="{80E9BAB4-EC6C-4111-BC14-26D05CDA1032}" srcOrd="0" destOrd="0" presId="urn:microsoft.com/office/officeart/2005/8/layout/hierarchy3"/>
    <dgm:cxn modelId="{CEE2F077-1641-4324-B7C4-EDBAE0CB146E}" type="presOf" srcId="{E24AEF57-3A1C-4117-ADF5-0F1DC6B2AECD}" destId="{57FFE2BA-3A32-4B7E-BCA9-CE579ED4A670}" srcOrd="0" destOrd="0" presId="urn:microsoft.com/office/officeart/2005/8/layout/hierarchy3"/>
    <dgm:cxn modelId="{E44006C1-B4D3-47CF-9CB0-50BACF34CDA4}" srcId="{CDDE5697-8006-44C8-B0DD-553E0E6ACE54}" destId="{17D2FF54-F329-4E55-B6B8-8FBC3A902C1D}" srcOrd="0" destOrd="0" parTransId="{557E087B-253C-488D-8942-94C36B2874C0}" sibTransId="{40B9D422-DFFC-41B7-9CDB-36CC08EDF3F6}"/>
    <dgm:cxn modelId="{B288013B-CF52-41F9-8857-83025D378EB9}" type="presOf" srcId="{17D2FF54-F329-4E55-B6B8-8FBC3A902C1D}" destId="{5F1B5D35-D489-4DE3-B393-56D4A5AD5EC9}" srcOrd="1" destOrd="0" presId="urn:microsoft.com/office/officeart/2005/8/layout/hierarchy3"/>
    <dgm:cxn modelId="{CD130B67-31CA-42D7-865D-35BB159E189F}" type="presParOf" srcId="{80E9BAB4-EC6C-4111-BC14-26D05CDA1032}" destId="{2B7D85CC-996D-4B5B-8CBE-AB3921BBA32E}" srcOrd="0" destOrd="0" presId="urn:microsoft.com/office/officeart/2005/8/layout/hierarchy3"/>
    <dgm:cxn modelId="{5056AF31-646E-486A-9CCC-B577AFC998B2}" type="presParOf" srcId="{2B7D85CC-996D-4B5B-8CBE-AB3921BBA32E}" destId="{59046596-0523-41C0-94AA-E2459243CEE1}" srcOrd="0" destOrd="0" presId="urn:microsoft.com/office/officeart/2005/8/layout/hierarchy3"/>
    <dgm:cxn modelId="{C976C621-6DED-4406-9A45-39FD117CE19A}" type="presParOf" srcId="{59046596-0523-41C0-94AA-E2459243CEE1}" destId="{5298C499-A44B-4B04-B570-693AB2DC3F88}" srcOrd="0" destOrd="0" presId="urn:microsoft.com/office/officeart/2005/8/layout/hierarchy3"/>
    <dgm:cxn modelId="{9BD52E34-B59C-4FB9-AB18-43D9A7ABECDA}" type="presParOf" srcId="{59046596-0523-41C0-94AA-E2459243CEE1}" destId="{5F1B5D35-D489-4DE3-B393-56D4A5AD5EC9}" srcOrd="1" destOrd="0" presId="urn:microsoft.com/office/officeart/2005/8/layout/hierarchy3"/>
    <dgm:cxn modelId="{8CFA285C-609F-4DD2-9F04-A3B3B55A0D0D}" type="presParOf" srcId="{2B7D85CC-996D-4B5B-8CBE-AB3921BBA32E}" destId="{1FC266BB-88ED-4C81-8E06-EC89DE99E1E1}" srcOrd="1" destOrd="0" presId="urn:microsoft.com/office/officeart/2005/8/layout/hierarchy3"/>
    <dgm:cxn modelId="{BFFB7418-B6AA-4F73-A6F8-EB10CC56C1B3}" type="presParOf" srcId="{1FC266BB-88ED-4C81-8E06-EC89DE99E1E1}" destId="{57FFE2BA-3A32-4B7E-BCA9-CE579ED4A670}" srcOrd="0" destOrd="0" presId="urn:microsoft.com/office/officeart/2005/8/layout/hierarchy3"/>
    <dgm:cxn modelId="{26F522F6-3B9D-4819-A58A-1EBC69130F60}" type="presParOf" srcId="{1FC266BB-88ED-4C81-8E06-EC89DE99E1E1}" destId="{49B79606-326E-4B19-BC7D-43ECC8D771DA}" srcOrd="1" destOrd="0" presId="urn:microsoft.com/office/officeart/2005/8/layout/hierarchy3"/>
    <dgm:cxn modelId="{176DAB8E-350C-4707-AF23-6FB03E45FE8B}" type="presParOf" srcId="{1FC266BB-88ED-4C81-8E06-EC89DE99E1E1}" destId="{3501DB35-A432-41BB-B04B-F27F2510E730}" srcOrd="2" destOrd="0" presId="urn:microsoft.com/office/officeart/2005/8/layout/hierarchy3"/>
    <dgm:cxn modelId="{09AF3FA9-734C-49E8-9E8B-D46E3E6BEA77}" type="presParOf" srcId="{1FC266BB-88ED-4C81-8E06-EC89DE99E1E1}" destId="{3881C0EB-4427-4A41-9E95-E8718ECCB97F}" srcOrd="3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77A86D9-CBAB-478E-9D79-B3CD2C91CD01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ru-RU"/>
        </a:p>
      </dgm:t>
    </dgm:pt>
    <dgm:pt modelId="{F3EB05A1-6ECD-4828-8A1D-BB6D533B0A0D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Достоинства</a:t>
          </a:r>
          <a:endParaRPr lang="ru-RU" sz="2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F9AEDD6-CBEF-4E7F-9694-50289544B5BF}" type="parTrans" cxnId="{98A0DBD2-F630-4683-A889-1E280B17842C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66DC708-DE6F-471B-967E-FE5F1BFB379B}" type="sibTrans" cxnId="{98A0DBD2-F630-4683-A889-1E280B17842C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8F12852-4EE3-470F-8D4C-C48DB285B3B7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kumimoji="0" lang="ru-RU" sz="2000" b="1" dirty="0" smtClean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rPr>
            <a:t>Быстрота и относительная простота: не требует длительного проектирования и строительства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1DC6DE5-04D5-454B-BFB5-53D985DDC92D}" type="parTrans" cxnId="{AE691C57-41BD-4CCC-9EF9-B2FE72C97562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3AF55B3-8D05-4847-A74A-23DAAC34FC51}" type="sibTrans" cxnId="{AE691C57-41BD-4CCC-9EF9-B2FE72C97562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17729DA-4EF6-4C90-859C-A90BE76AC935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Дешевле сжигания и пиролиза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E3CBB1F-37E2-4D0A-B28F-7E5135F5A362}" type="parTrans" cxnId="{14F1CE41-F385-411E-8230-5C399EA62459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D8D2B1D-3BBB-4346-9FD2-56AC7A2610B2}" type="sibTrans" cxnId="{14F1CE41-F385-411E-8230-5C399EA62459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85985C3-7026-455D-9A78-5BEC18CC6985}">
      <dgm:prSet phldrT="[Текст]" custT="1"/>
      <dgm:spPr>
        <a:solidFill>
          <a:schemeClr val="accent6">
            <a:lumMod val="90000"/>
            <a:alpha val="9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Недостатки</a:t>
          </a:r>
          <a:endParaRPr lang="ru-RU" sz="2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A0F77E9-89C3-4FE5-A4E0-04672262E163}" type="parTrans" cxnId="{8F753B22-43C0-42C8-9455-9306AD3D6CB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A54F084-2C35-4CB0-B90A-94F810879A33}" type="sibTrans" cxnId="{8F753B22-43C0-42C8-9455-9306AD3D6CB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BFB0694-3B02-4068-9F0D-B462C47FA1B6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Отчуждение и сложности с рекультивацией земель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A6F6F18-02DC-4A2E-8069-F68B975FFEFD}" type="parTrans" cxnId="{A39786A4-206C-4C7A-9A17-61D27871C38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26BFC52-269F-49A7-8978-C322F022DDF2}" type="sibTrans" cxnId="{A39786A4-206C-4C7A-9A17-61D27871C38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F904C34-A8DF-42C0-BF5C-724859E043D5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Образование токсичного свалочного газа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D999536-B13D-47C7-9F42-BCA4032D0061}" type="parTrans" cxnId="{D9D71BCE-E487-4485-BE1A-ADBC7DB03B8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C80F082-080C-4DF1-B780-AA0B8528ED7C}" type="sibTrans" cxnId="{D9D71BCE-E487-4485-BE1A-ADBC7DB03B8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2F62C3C-0C63-493A-B1FD-76E77EC45B70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Полигоны могут быть источниками биологического загрязнения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4EC1C50-671D-4E56-BE82-3E81C6ECE7E6}" type="parTrans" cxnId="{18B76E42-9F2F-4F65-BDBA-9FCE2554A9C6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8E5F637-6336-46AF-8261-62E277E1E39C}" type="sibTrans" cxnId="{18B76E42-9F2F-4F65-BDBA-9FCE2554A9C6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1410A35-89DD-493F-A7D4-2C5E0326D3B3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Высокие транспортные расходы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863D89-235F-41D5-B87D-DA2E4559D890}" type="parTrans" cxnId="{941C325E-7A99-4F17-8449-525B2AC75AC3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1292F43-48CD-4822-998C-D79710FF9EF3}" type="sibTrans" cxnId="{941C325E-7A99-4F17-8449-525B2AC75AC3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B28F455-65C9-47AA-A569-C94EF432177C}" type="pres">
      <dgm:prSet presAssocID="{B77A86D9-CBAB-478E-9D79-B3CD2C91CD01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5F7FDC-AF3D-4630-94EE-311697632F92}" type="pres">
      <dgm:prSet presAssocID="{B77A86D9-CBAB-478E-9D79-B3CD2C91CD01}" presName="dummyMaxCanvas" presStyleCnt="0"/>
      <dgm:spPr/>
    </dgm:pt>
    <dgm:pt modelId="{33CBF463-2763-4A98-BFBB-D636D53DEBA0}" type="pres">
      <dgm:prSet presAssocID="{B77A86D9-CBAB-478E-9D79-B3CD2C91CD01}" presName="parentComposite" presStyleCnt="0"/>
      <dgm:spPr/>
    </dgm:pt>
    <dgm:pt modelId="{8FAF6D3E-FC53-4A37-AB3C-20D67AA3BA8A}" type="pres">
      <dgm:prSet presAssocID="{B77A86D9-CBAB-478E-9D79-B3CD2C91CD01}" presName="parent1" presStyleLbl="alignAccFollowNode1" presStyleIdx="0" presStyleCnt="4" custScaleX="158073" custScaleY="58867" custLinFactNeighborX="-34256" custLinFactNeighborY="-16816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EC90E251-4BC7-4B17-983A-5260E5D00F03}" type="pres">
      <dgm:prSet presAssocID="{B77A86D9-CBAB-478E-9D79-B3CD2C91CD01}" presName="parent2" presStyleLbl="alignAccFollowNode1" presStyleIdx="1" presStyleCnt="4" custScaleX="158073" custScaleY="58867" custLinFactNeighborX="36480" custLinFactNeighborY="-16816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5915C3D6-4B85-47FE-8905-BB56368FBC73}" type="pres">
      <dgm:prSet presAssocID="{B77A86D9-CBAB-478E-9D79-B3CD2C91CD01}" presName="childrenComposite" presStyleCnt="0"/>
      <dgm:spPr/>
    </dgm:pt>
    <dgm:pt modelId="{4910FC57-8873-42FC-80B5-A428F74EE09D}" type="pres">
      <dgm:prSet presAssocID="{B77A86D9-CBAB-478E-9D79-B3CD2C91CD01}" presName="dummyMaxCanvas_ChildArea" presStyleCnt="0"/>
      <dgm:spPr/>
    </dgm:pt>
    <dgm:pt modelId="{18FD33E7-49E8-4BCF-A453-D6229BC70171}" type="pres">
      <dgm:prSet presAssocID="{B77A86D9-CBAB-478E-9D79-B3CD2C91CD01}" presName="fulcrum" presStyleLbl="alignAccFollowNode1" presStyleIdx="2" presStyleCnt="4" custLinFactNeighborX="1064" custLinFactNeighborY="-49257"/>
      <dgm:spPr>
        <a:solidFill>
          <a:schemeClr val="tx1"/>
        </a:solidFill>
      </dgm:spPr>
    </dgm:pt>
    <dgm:pt modelId="{1BFF8EE5-B6FC-4B90-87A5-A6D1BA76A936}" type="pres">
      <dgm:prSet presAssocID="{B77A86D9-CBAB-478E-9D79-B3CD2C91CD01}" presName="balance_24" presStyleLbl="alignAccFollowNode1" presStyleIdx="3" presStyleCnt="4" custLinFactNeighborX="798" custLinFactNeighborY="-1478">
        <dgm:presLayoutVars>
          <dgm:bulletEnabled val="1"/>
        </dgm:presLayoutVars>
      </dgm:prSet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BC0EBD92-FE38-4637-95C7-6C06CCC7DDDC}" type="pres">
      <dgm:prSet presAssocID="{B77A86D9-CBAB-478E-9D79-B3CD2C91CD01}" presName="right_24_1" presStyleLbl="node1" presStyleIdx="0" presStyleCnt="6" custScaleX="198285" custScaleY="134426" custLinFactNeighborX="39790" custLinFactNeighborY="-11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7CA13-9294-4DB2-8D08-B1DFD25C8020}" type="pres">
      <dgm:prSet presAssocID="{B77A86D9-CBAB-478E-9D79-B3CD2C91CD01}" presName="right_24_2" presStyleLbl="node1" presStyleIdx="1" presStyleCnt="6" custScaleX="198285" custScaleY="174303" custLinFactNeighborX="39351" custLinFactNeighborY="-517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616B56-C9F5-4D8C-8B65-7B45E44A4EC4}" type="pres">
      <dgm:prSet presAssocID="{B77A86D9-CBAB-478E-9D79-B3CD2C91CD01}" presName="right_24_3" presStyleLbl="node1" presStyleIdx="2" presStyleCnt="6" custScaleX="198285" custScaleY="107791" custLinFactNeighborX="42544" custLinFactNeighborY="-77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D8BBF-52E5-47CE-9338-109C206F9A57}" type="pres">
      <dgm:prSet presAssocID="{B77A86D9-CBAB-478E-9D79-B3CD2C91CD01}" presName="right_24_4" presStyleLbl="node1" presStyleIdx="3" presStyleCnt="6" custScaleX="198285" custScaleY="116275" custLinFactNeighborX="43423" custLinFactNeighborY="-745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A59650-6060-42DD-B4ED-F9A4BA1F9832}" type="pres">
      <dgm:prSet presAssocID="{B77A86D9-CBAB-478E-9D79-B3CD2C91CD01}" presName="left_24_1" presStyleLbl="node1" presStyleIdx="4" presStyleCnt="6" custScaleX="202232" custScaleY="199922" custLinFactNeighborX="-32470" custLinFactNeighborY="-833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FE3B9-8D1A-4AE1-A6D2-837F33150814}" type="pres">
      <dgm:prSet presAssocID="{B77A86D9-CBAB-478E-9D79-B3CD2C91CD01}" presName="left_24_2" presStyleLbl="node1" presStyleIdx="5" presStyleCnt="6" custScaleX="202232" custScaleY="174303" custLinFactY="-54871" custLinFactNeighborX="-29414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D7913F8-4E7B-423D-BFB6-668DE4E22D1B}" type="presOf" srcId="{485985C3-7026-455D-9A78-5BEC18CC6985}" destId="{EC90E251-4BC7-4B17-983A-5260E5D00F03}" srcOrd="0" destOrd="0" presId="urn:microsoft.com/office/officeart/2005/8/layout/balance1"/>
    <dgm:cxn modelId="{D9C46A3E-3915-4811-BD9B-32C52AF18235}" type="presOf" srcId="{ABFB0694-3B02-4068-9F0D-B462C47FA1B6}" destId="{BC0EBD92-FE38-4637-95C7-6C06CCC7DDDC}" srcOrd="0" destOrd="0" presId="urn:microsoft.com/office/officeart/2005/8/layout/balance1"/>
    <dgm:cxn modelId="{98A0DBD2-F630-4683-A889-1E280B17842C}" srcId="{B77A86D9-CBAB-478E-9D79-B3CD2C91CD01}" destId="{F3EB05A1-6ECD-4828-8A1D-BB6D533B0A0D}" srcOrd="0" destOrd="0" parTransId="{4F9AEDD6-CBEF-4E7F-9694-50289544B5BF}" sibTransId="{366DC708-DE6F-471B-967E-FE5F1BFB379B}"/>
    <dgm:cxn modelId="{18B76E42-9F2F-4F65-BDBA-9FCE2554A9C6}" srcId="{485985C3-7026-455D-9A78-5BEC18CC6985}" destId="{B2F62C3C-0C63-493A-B1FD-76E77EC45B70}" srcOrd="1" destOrd="0" parTransId="{D4EC1C50-671D-4E56-BE82-3E81C6ECE7E6}" sibTransId="{A8E5F637-6336-46AF-8261-62E277E1E39C}"/>
    <dgm:cxn modelId="{B920F88D-8A8F-49C0-A684-F7CBA27AB2C9}" type="presOf" srcId="{31410A35-89DD-493F-A7D4-2C5E0326D3B3}" destId="{BF1D8BBF-52E5-47CE-9338-109C206F9A57}" srcOrd="0" destOrd="0" presId="urn:microsoft.com/office/officeart/2005/8/layout/balance1"/>
    <dgm:cxn modelId="{E46791E7-A5CD-4EE4-B54B-F1F4FEFAFA52}" type="presOf" srcId="{AF904C34-A8DF-42C0-BF5C-724859E043D5}" destId="{36616B56-C9F5-4D8C-8B65-7B45E44A4EC4}" srcOrd="0" destOrd="0" presId="urn:microsoft.com/office/officeart/2005/8/layout/balance1"/>
    <dgm:cxn modelId="{8B279235-31A6-42E6-BA18-FA7FBB06B86B}" type="presOf" srcId="{B17729DA-4EF6-4C90-859C-A90BE76AC935}" destId="{0F1FE3B9-8D1A-4AE1-A6D2-837F33150814}" srcOrd="0" destOrd="0" presId="urn:microsoft.com/office/officeart/2005/8/layout/balance1"/>
    <dgm:cxn modelId="{8F753B22-43C0-42C8-9455-9306AD3D6CB0}" srcId="{B77A86D9-CBAB-478E-9D79-B3CD2C91CD01}" destId="{485985C3-7026-455D-9A78-5BEC18CC6985}" srcOrd="1" destOrd="0" parTransId="{6A0F77E9-89C3-4FE5-A4E0-04672262E163}" sibTransId="{0A54F084-2C35-4CB0-B90A-94F810879A33}"/>
    <dgm:cxn modelId="{14F1CE41-F385-411E-8230-5C399EA62459}" srcId="{F3EB05A1-6ECD-4828-8A1D-BB6D533B0A0D}" destId="{B17729DA-4EF6-4C90-859C-A90BE76AC935}" srcOrd="1" destOrd="0" parTransId="{FE3CBB1F-37E2-4D0A-B28F-7E5135F5A362}" sibTransId="{8D8D2B1D-3BBB-4346-9FD2-56AC7A2610B2}"/>
    <dgm:cxn modelId="{65BD44E3-99EA-4210-A44E-107E212DB65B}" type="presOf" srcId="{08F12852-4EE3-470F-8D4C-C48DB285B3B7}" destId="{29A59650-6060-42DD-B4ED-F9A4BA1F9832}" srcOrd="0" destOrd="0" presId="urn:microsoft.com/office/officeart/2005/8/layout/balance1"/>
    <dgm:cxn modelId="{941C325E-7A99-4F17-8449-525B2AC75AC3}" srcId="{485985C3-7026-455D-9A78-5BEC18CC6985}" destId="{31410A35-89DD-493F-A7D4-2C5E0326D3B3}" srcOrd="3" destOrd="0" parTransId="{D1863D89-235F-41D5-B87D-DA2E4559D890}" sibTransId="{81292F43-48CD-4822-998C-D79710FF9EF3}"/>
    <dgm:cxn modelId="{A39786A4-206C-4C7A-9A17-61D27871C380}" srcId="{485985C3-7026-455D-9A78-5BEC18CC6985}" destId="{ABFB0694-3B02-4068-9F0D-B462C47FA1B6}" srcOrd="0" destOrd="0" parTransId="{FA6F6F18-02DC-4A2E-8069-F68B975FFEFD}" sibTransId="{626BFC52-269F-49A7-8978-C322F022DDF2}"/>
    <dgm:cxn modelId="{D9D71BCE-E487-4485-BE1A-ADBC7DB03B80}" srcId="{485985C3-7026-455D-9A78-5BEC18CC6985}" destId="{AF904C34-A8DF-42C0-BF5C-724859E043D5}" srcOrd="2" destOrd="0" parTransId="{8D999536-B13D-47C7-9F42-BCA4032D0061}" sibTransId="{3C80F082-080C-4DF1-B780-AA0B8528ED7C}"/>
    <dgm:cxn modelId="{4119FA91-D236-418E-BADE-7FACA603D5D5}" type="presOf" srcId="{F3EB05A1-6ECD-4828-8A1D-BB6D533B0A0D}" destId="{8FAF6D3E-FC53-4A37-AB3C-20D67AA3BA8A}" srcOrd="0" destOrd="0" presId="urn:microsoft.com/office/officeart/2005/8/layout/balance1"/>
    <dgm:cxn modelId="{BC929BE7-E92A-49EF-A877-A857FE8A2021}" type="presOf" srcId="{B77A86D9-CBAB-478E-9D79-B3CD2C91CD01}" destId="{6B28F455-65C9-47AA-A569-C94EF432177C}" srcOrd="0" destOrd="0" presId="urn:microsoft.com/office/officeart/2005/8/layout/balance1"/>
    <dgm:cxn modelId="{CA399666-0DF5-49F9-92C9-B327924D888C}" type="presOf" srcId="{B2F62C3C-0C63-493A-B1FD-76E77EC45B70}" destId="{CCC7CA13-9294-4DB2-8D08-B1DFD25C8020}" srcOrd="0" destOrd="0" presId="urn:microsoft.com/office/officeart/2005/8/layout/balance1"/>
    <dgm:cxn modelId="{AE691C57-41BD-4CCC-9EF9-B2FE72C97562}" srcId="{F3EB05A1-6ECD-4828-8A1D-BB6D533B0A0D}" destId="{08F12852-4EE3-470F-8D4C-C48DB285B3B7}" srcOrd="0" destOrd="0" parTransId="{71DC6DE5-04D5-454B-BFB5-53D985DDC92D}" sibTransId="{03AF55B3-8D05-4847-A74A-23DAAC34FC51}"/>
    <dgm:cxn modelId="{C3025D2F-5A16-41ED-AB61-84885D446A90}" type="presParOf" srcId="{6B28F455-65C9-47AA-A569-C94EF432177C}" destId="{6F5F7FDC-AF3D-4630-94EE-311697632F92}" srcOrd="0" destOrd="0" presId="urn:microsoft.com/office/officeart/2005/8/layout/balance1"/>
    <dgm:cxn modelId="{0B5F294C-B22E-4747-8AB9-1F82945BC96A}" type="presParOf" srcId="{6B28F455-65C9-47AA-A569-C94EF432177C}" destId="{33CBF463-2763-4A98-BFBB-D636D53DEBA0}" srcOrd="1" destOrd="0" presId="urn:microsoft.com/office/officeart/2005/8/layout/balance1"/>
    <dgm:cxn modelId="{6091E3CB-883E-43B1-98AC-3BE3059B3FBB}" type="presParOf" srcId="{33CBF463-2763-4A98-BFBB-D636D53DEBA0}" destId="{8FAF6D3E-FC53-4A37-AB3C-20D67AA3BA8A}" srcOrd="0" destOrd="0" presId="urn:microsoft.com/office/officeart/2005/8/layout/balance1"/>
    <dgm:cxn modelId="{22E226A7-6BA1-4A7B-BB15-E4290BBB7507}" type="presParOf" srcId="{33CBF463-2763-4A98-BFBB-D636D53DEBA0}" destId="{EC90E251-4BC7-4B17-983A-5260E5D00F03}" srcOrd="1" destOrd="0" presId="urn:microsoft.com/office/officeart/2005/8/layout/balance1"/>
    <dgm:cxn modelId="{917533B4-FD36-4890-B418-E18485FED6DC}" type="presParOf" srcId="{6B28F455-65C9-47AA-A569-C94EF432177C}" destId="{5915C3D6-4B85-47FE-8905-BB56368FBC73}" srcOrd="2" destOrd="0" presId="urn:microsoft.com/office/officeart/2005/8/layout/balance1"/>
    <dgm:cxn modelId="{C2469DCB-6802-4E8E-B9CC-4C8F2DD5EEBE}" type="presParOf" srcId="{5915C3D6-4B85-47FE-8905-BB56368FBC73}" destId="{4910FC57-8873-42FC-80B5-A428F74EE09D}" srcOrd="0" destOrd="0" presId="urn:microsoft.com/office/officeart/2005/8/layout/balance1"/>
    <dgm:cxn modelId="{3CDC991B-6C43-490D-B550-B3191BBA3C60}" type="presParOf" srcId="{5915C3D6-4B85-47FE-8905-BB56368FBC73}" destId="{18FD33E7-49E8-4BCF-A453-D6229BC70171}" srcOrd="1" destOrd="0" presId="urn:microsoft.com/office/officeart/2005/8/layout/balance1"/>
    <dgm:cxn modelId="{427EBD39-514B-421C-97B0-4EE0EDD8A731}" type="presParOf" srcId="{5915C3D6-4B85-47FE-8905-BB56368FBC73}" destId="{1BFF8EE5-B6FC-4B90-87A5-A6D1BA76A936}" srcOrd="2" destOrd="0" presId="urn:microsoft.com/office/officeart/2005/8/layout/balance1"/>
    <dgm:cxn modelId="{1D9CC2A3-0017-4BDB-AD16-5A05EA085FF0}" type="presParOf" srcId="{5915C3D6-4B85-47FE-8905-BB56368FBC73}" destId="{BC0EBD92-FE38-4637-95C7-6C06CCC7DDDC}" srcOrd="3" destOrd="0" presId="urn:microsoft.com/office/officeart/2005/8/layout/balance1"/>
    <dgm:cxn modelId="{BBB8256F-D6C4-4EA1-83B5-DCC142FE1EA8}" type="presParOf" srcId="{5915C3D6-4B85-47FE-8905-BB56368FBC73}" destId="{CCC7CA13-9294-4DB2-8D08-B1DFD25C8020}" srcOrd="4" destOrd="0" presId="urn:microsoft.com/office/officeart/2005/8/layout/balance1"/>
    <dgm:cxn modelId="{D833A93E-CEEE-4442-8A8F-9ECD14476962}" type="presParOf" srcId="{5915C3D6-4B85-47FE-8905-BB56368FBC73}" destId="{36616B56-C9F5-4D8C-8B65-7B45E44A4EC4}" srcOrd="5" destOrd="0" presId="urn:microsoft.com/office/officeart/2005/8/layout/balance1"/>
    <dgm:cxn modelId="{C69BA090-16AB-41DB-A1C4-1B64098F8CA3}" type="presParOf" srcId="{5915C3D6-4B85-47FE-8905-BB56368FBC73}" destId="{BF1D8BBF-52E5-47CE-9338-109C206F9A57}" srcOrd="6" destOrd="0" presId="urn:microsoft.com/office/officeart/2005/8/layout/balance1"/>
    <dgm:cxn modelId="{59E8FB46-7388-4C26-937D-14E411F18CEA}" type="presParOf" srcId="{5915C3D6-4B85-47FE-8905-BB56368FBC73}" destId="{29A59650-6060-42DD-B4ED-F9A4BA1F9832}" srcOrd="7" destOrd="0" presId="urn:microsoft.com/office/officeart/2005/8/layout/balance1"/>
    <dgm:cxn modelId="{4CE1DAC7-2087-4EDE-858C-CD3DC7A7B619}" type="presParOf" srcId="{5915C3D6-4B85-47FE-8905-BB56368FBC73}" destId="{0F1FE3B9-8D1A-4AE1-A6D2-837F33150814}" srcOrd="8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77A86D9-CBAB-478E-9D79-B3CD2C91CD01}" type="doc">
      <dgm:prSet loTypeId="urn:microsoft.com/office/officeart/2005/8/layout/balance1" loCatId="relationship" qsTypeId="urn:microsoft.com/office/officeart/2005/8/quickstyle/simple1" qsCatId="simple" csTypeId="urn:microsoft.com/office/officeart/2005/8/colors/colorful1#2" csCatId="colorful" phldr="1"/>
      <dgm:spPr/>
      <dgm:t>
        <a:bodyPr/>
        <a:lstStyle/>
        <a:p>
          <a:endParaRPr lang="ru-RU"/>
        </a:p>
      </dgm:t>
    </dgm:pt>
    <dgm:pt modelId="{F3EB05A1-6ECD-4828-8A1D-BB6D533B0A0D}">
      <dgm:prSet phldrT="[Текст]" custT="1"/>
      <dgm:spPr>
        <a:solidFill>
          <a:schemeClr val="accent6">
            <a:lumMod val="90000"/>
            <a:alpha val="90000"/>
          </a:schemeClr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Недостатки</a:t>
          </a:r>
          <a:endParaRPr lang="ru-RU" sz="2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F9AEDD6-CBEF-4E7F-9694-50289544B5BF}" type="parTrans" cxnId="{98A0DBD2-F630-4683-A889-1E280B17842C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66DC708-DE6F-471B-967E-FE5F1BFB379B}" type="sibTrans" cxnId="{98A0DBD2-F630-4683-A889-1E280B17842C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8F12852-4EE3-470F-8D4C-C48DB285B3B7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При недостаточной эффективности систем очистки выбросов происходит загрязнение атмосферы продуктами</a:t>
          </a:r>
          <a:r>
            <a:rPr lang="ru-RU" sz="2000" b="1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горения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71DC6DE5-04D5-454B-BFB5-53D985DDC92D}" type="parTrans" cxnId="{AE691C57-41BD-4CCC-9EF9-B2FE72C97562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3AF55B3-8D05-4847-A74A-23DAAC34FC51}" type="sibTrans" cxnId="{AE691C57-41BD-4CCC-9EF9-B2FE72C97562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17729DA-4EF6-4C90-859C-A90BE76AC935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Более дорогостоящий по сравнению с захоронением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E3CBB1F-37E2-4D0A-B28F-7E5135F5A362}" type="parTrans" cxnId="{14F1CE41-F385-411E-8230-5C399EA62459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D8D2B1D-3BBB-4346-9FD2-56AC7A2610B2}" type="sibTrans" cxnId="{14F1CE41-F385-411E-8230-5C399EA62459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485985C3-7026-455D-9A78-5BEC18CC6985}">
      <dgm:prSet phldrT="[Текст]" custT="1"/>
      <dgm:spPr/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Достоинства</a:t>
          </a:r>
          <a:endParaRPr lang="ru-RU" sz="28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A0F77E9-89C3-4FE5-A4E0-04672262E163}" type="parTrans" cxnId="{8F753B22-43C0-42C8-9455-9306AD3D6CB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0A54F084-2C35-4CB0-B90A-94F810879A33}" type="sibTrans" cxnId="{8F753B22-43C0-42C8-9455-9306AD3D6CB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BFB0694-3B02-4068-9F0D-B462C47FA1B6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Возможность получения тепловой и электрической энергии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FA6F6F18-02DC-4A2E-8069-F68B975FFEFD}" type="parTrans" cxnId="{A39786A4-206C-4C7A-9A17-61D27871C38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626BFC52-269F-49A7-8978-C322F022DDF2}" type="sibTrans" cxnId="{A39786A4-206C-4C7A-9A17-61D27871C38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F904C34-A8DF-42C0-BF5C-724859E043D5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Объем</a:t>
          </a:r>
          <a:r>
            <a:rPr lang="ru-RU" sz="2000" b="1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отходов уменьшается в 10 раз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D999536-B13D-47C7-9F42-BCA4032D0061}" type="parTrans" cxnId="{D9D71BCE-E487-4485-BE1A-ADBC7DB03B8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C80F082-080C-4DF1-B780-AA0B8528ED7C}" type="sibTrans" cxnId="{D9D71BCE-E487-4485-BE1A-ADBC7DB03B80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B2F62C3C-0C63-493A-B1FD-76E77EC45B70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kumimoji="0" lang="ru-RU" sz="2000" b="1" dirty="0" smtClean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rPr>
            <a:t>Уничтожается болезнетворная микрофлора</a:t>
          </a:r>
          <a:endParaRPr lang="ru-RU" sz="2000" b="1" i="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4EC1C50-671D-4E56-BE82-3E81C6ECE7E6}" type="parTrans" cxnId="{18B76E42-9F2F-4F65-BDBA-9FCE2554A9C6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A8E5F637-6336-46AF-8261-62E277E1E39C}" type="sibTrans" cxnId="{18B76E42-9F2F-4F65-BDBA-9FCE2554A9C6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31410A35-89DD-493F-A7D4-2C5E0326D3B3}">
      <dgm:prSet phldrT="[Текст]" custT="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Доступность оборудования</a:t>
          </a:r>
          <a:endParaRPr lang="ru-RU" sz="2000" b="1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1863D89-235F-41D5-B87D-DA2E4559D890}" type="parTrans" cxnId="{941C325E-7A99-4F17-8449-525B2AC75AC3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81292F43-48CD-4822-998C-D79710FF9EF3}" type="sibTrans" cxnId="{941C325E-7A99-4F17-8449-525B2AC75AC3}">
      <dgm:prSet/>
      <dgm:spPr/>
      <dgm:t>
        <a:bodyPr/>
        <a:lstStyle/>
        <a:p>
          <a:endParaRPr lang="ru-RU" sz="2000" b="1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gm:t>
    </dgm:pt>
    <dgm:pt modelId="{D632D209-9E3B-48F3-993B-1B4DBE90D762}">
      <dgm:prSet/>
      <dgm:spPr/>
      <dgm:t>
        <a:bodyPr/>
        <a:lstStyle/>
        <a:p>
          <a:endParaRPr lang="ru-RU"/>
        </a:p>
      </dgm:t>
    </dgm:pt>
    <dgm:pt modelId="{C661CC13-215C-4626-B1D3-D6912886CDFC}" type="parTrans" cxnId="{07D09546-A92A-40B8-AFB3-9A25C4809CFD}">
      <dgm:prSet/>
      <dgm:spPr/>
      <dgm:t>
        <a:bodyPr/>
        <a:lstStyle/>
        <a:p>
          <a:endParaRPr lang="ru-RU"/>
        </a:p>
      </dgm:t>
    </dgm:pt>
    <dgm:pt modelId="{69D69A85-F8DD-452A-A735-BC0CDD5B1D3B}" type="sibTrans" cxnId="{07D09546-A92A-40B8-AFB3-9A25C4809CFD}">
      <dgm:prSet/>
      <dgm:spPr/>
      <dgm:t>
        <a:bodyPr/>
        <a:lstStyle/>
        <a:p>
          <a:endParaRPr lang="ru-RU"/>
        </a:p>
      </dgm:t>
    </dgm:pt>
    <dgm:pt modelId="{D5CB420E-4E84-4225-9ED5-52E9EED6A81E}">
      <dgm:prSet phldrT="[Текст]" custScaleX="202232" custScaleY="109701" custLinFactY="-100000" custLinFactNeighborX="-17171" custLinFactNeighborY="-11310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42679660-262F-4C67-AFF6-766A2918E7DC}" type="parTrans" cxnId="{C0B0BE75-0E5B-4438-857A-F6D29B4CB1EA}">
      <dgm:prSet/>
      <dgm:spPr/>
      <dgm:t>
        <a:bodyPr/>
        <a:lstStyle/>
        <a:p>
          <a:endParaRPr lang="ru-RU"/>
        </a:p>
      </dgm:t>
    </dgm:pt>
    <dgm:pt modelId="{CDB1A43D-2197-49F2-988E-F99AC6AEB0BC}" type="sibTrans" cxnId="{C0B0BE75-0E5B-4438-857A-F6D29B4CB1EA}">
      <dgm:prSet/>
      <dgm:spPr/>
      <dgm:t>
        <a:bodyPr/>
        <a:lstStyle/>
        <a:p>
          <a:endParaRPr lang="ru-RU"/>
        </a:p>
      </dgm:t>
    </dgm:pt>
    <dgm:pt modelId="{6BF446DC-22B5-4335-BD44-DF0272D137A0}">
      <dgm:prSet phldrT="[Текст]" custScaleX="202232" custScaleY="109701" custLinFactY="-100000" custLinFactNeighborX="-17171" custLinFactNeighborY="-113101"/>
      <dgm:spPr>
        <a:noFill/>
        <a:ln>
          <a:solidFill>
            <a:schemeClr val="accent1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951F63CB-6C40-440C-BD74-B61BADA78C46}" type="parTrans" cxnId="{DE85676B-76FD-4023-8946-412FFCC5168D}">
      <dgm:prSet/>
      <dgm:spPr/>
      <dgm:t>
        <a:bodyPr/>
        <a:lstStyle/>
        <a:p>
          <a:endParaRPr lang="ru-RU"/>
        </a:p>
      </dgm:t>
    </dgm:pt>
    <dgm:pt modelId="{50870865-2BD9-44A0-8F8D-E0DDFC60E57D}" type="sibTrans" cxnId="{DE85676B-76FD-4023-8946-412FFCC5168D}">
      <dgm:prSet/>
      <dgm:spPr/>
      <dgm:t>
        <a:bodyPr/>
        <a:lstStyle/>
        <a:p>
          <a:endParaRPr lang="ru-RU"/>
        </a:p>
      </dgm:t>
    </dgm:pt>
    <dgm:pt modelId="{6B28F455-65C9-47AA-A569-C94EF432177C}" type="pres">
      <dgm:prSet presAssocID="{B77A86D9-CBAB-478E-9D79-B3CD2C91CD01}" presName="outerComposite" presStyleCnt="0">
        <dgm:presLayoutVars>
          <dgm:chMax val="2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F5F7FDC-AF3D-4630-94EE-311697632F92}" type="pres">
      <dgm:prSet presAssocID="{B77A86D9-CBAB-478E-9D79-B3CD2C91CD01}" presName="dummyMaxCanvas" presStyleCnt="0"/>
      <dgm:spPr/>
    </dgm:pt>
    <dgm:pt modelId="{33CBF463-2763-4A98-BFBB-D636D53DEBA0}" type="pres">
      <dgm:prSet presAssocID="{B77A86D9-CBAB-478E-9D79-B3CD2C91CD01}" presName="parentComposite" presStyleCnt="0"/>
      <dgm:spPr/>
    </dgm:pt>
    <dgm:pt modelId="{8FAF6D3E-FC53-4A37-AB3C-20D67AA3BA8A}" type="pres">
      <dgm:prSet presAssocID="{B77A86D9-CBAB-478E-9D79-B3CD2C91CD01}" presName="parent1" presStyleLbl="alignAccFollowNode1" presStyleIdx="0" presStyleCnt="4" custScaleX="158073" custScaleY="58867" custLinFactNeighborX="-34256" custLinFactNeighborY="-16816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EC90E251-4BC7-4B17-983A-5260E5D00F03}" type="pres">
      <dgm:prSet presAssocID="{B77A86D9-CBAB-478E-9D79-B3CD2C91CD01}" presName="parent2" presStyleLbl="alignAccFollowNode1" presStyleIdx="1" presStyleCnt="4" custScaleX="158073" custScaleY="58867" custLinFactNeighborX="36480" custLinFactNeighborY="-16816">
        <dgm:presLayoutVars>
          <dgm:chMax val="4"/>
        </dgm:presLayoutVars>
      </dgm:prSet>
      <dgm:spPr/>
      <dgm:t>
        <a:bodyPr/>
        <a:lstStyle/>
        <a:p>
          <a:endParaRPr lang="ru-RU"/>
        </a:p>
      </dgm:t>
    </dgm:pt>
    <dgm:pt modelId="{5915C3D6-4B85-47FE-8905-BB56368FBC73}" type="pres">
      <dgm:prSet presAssocID="{B77A86D9-CBAB-478E-9D79-B3CD2C91CD01}" presName="childrenComposite" presStyleCnt="0"/>
      <dgm:spPr/>
    </dgm:pt>
    <dgm:pt modelId="{4910FC57-8873-42FC-80B5-A428F74EE09D}" type="pres">
      <dgm:prSet presAssocID="{B77A86D9-CBAB-478E-9D79-B3CD2C91CD01}" presName="dummyMaxCanvas_ChildArea" presStyleCnt="0"/>
      <dgm:spPr/>
    </dgm:pt>
    <dgm:pt modelId="{18FD33E7-49E8-4BCF-A453-D6229BC70171}" type="pres">
      <dgm:prSet presAssocID="{B77A86D9-CBAB-478E-9D79-B3CD2C91CD01}" presName="fulcrum" presStyleLbl="alignAccFollowNode1" presStyleIdx="2" presStyleCnt="4" custLinFactNeighborX="-3192" custLinFactNeighborY="-21594"/>
      <dgm:spPr>
        <a:solidFill>
          <a:schemeClr val="tx1"/>
        </a:solidFill>
      </dgm:spPr>
    </dgm:pt>
    <dgm:pt modelId="{1BFF8EE5-B6FC-4B90-87A5-A6D1BA76A936}" type="pres">
      <dgm:prSet presAssocID="{B77A86D9-CBAB-478E-9D79-B3CD2C91CD01}" presName="balance_24" presStyleLbl="alignAccFollowNode1" presStyleIdx="3" presStyleCnt="4" custLinFactNeighborX="798" custLinFactNeighborY="9958">
        <dgm:presLayoutVars>
          <dgm:bulletEnabled val="1"/>
        </dgm:presLayoutVars>
      </dgm:prSet>
      <dgm:spPr>
        <a:solidFill>
          <a:schemeClr val="tx1"/>
        </a:solidFill>
      </dgm:spPr>
      <dgm:t>
        <a:bodyPr/>
        <a:lstStyle/>
        <a:p>
          <a:endParaRPr lang="ru-RU"/>
        </a:p>
      </dgm:t>
    </dgm:pt>
    <dgm:pt modelId="{BC0EBD92-FE38-4637-95C7-6C06CCC7DDDC}" type="pres">
      <dgm:prSet presAssocID="{B77A86D9-CBAB-478E-9D79-B3CD2C91CD01}" presName="right_24_1" presStyleLbl="node1" presStyleIdx="0" presStyleCnt="6" custScaleX="198285" custScaleY="134426" custLinFactNeighborX="39790" custLinFactNeighborY="-112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CC7CA13-9294-4DB2-8D08-B1DFD25C8020}" type="pres">
      <dgm:prSet presAssocID="{B77A86D9-CBAB-478E-9D79-B3CD2C91CD01}" presName="right_24_2" presStyleLbl="node1" presStyleIdx="1" presStyleCnt="6" custScaleX="198285" custScaleY="174303" custLinFactNeighborX="39351" custLinFactNeighborY="-517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616B56-C9F5-4D8C-8B65-7B45E44A4EC4}" type="pres">
      <dgm:prSet presAssocID="{B77A86D9-CBAB-478E-9D79-B3CD2C91CD01}" presName="right_24_3" presStyleLbl="node1" presStyleIdx="2" presStyleCnt="6" custScaleX="198285" custScaleY="107791" custLinFactNeighborX="42544" custLinFactNeighborY="-775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1D8BBF-52E5-47CE-9338-109C206F9A57}" type="pres">
      <dgm:prSet presAssocID="{B77A86D9-CBAB-478E-9D79-B3CD2C91CD01}" presName="right_24_4" presStyleLbl="node1" presStyleIdx="3" presStyleCnt="6" custScaleX="198285" custScaleY="116275" custLinFactNeighborX="43423" custLinFactNeighborY="-7453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A59650-6060-42DD-B4ED-F9A4BA1F9832}" type="pres">
      <dgm:prSet presAssocID="{B77A86D9-CBAB-478E-9D79-B3CD2C91CD01}" presName="left_24_1" presStyleLbl="node1" presStyleIdx="4" presStyleCnt="6" custScaleX="202232" custScaleY="236582" custLinFactY="-52338" custLinFactNeighborX="-18915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FE3B9-8D1A-4AE1-A6D2-837F33150814}" type="pres">
      <dgm:prSet presAssocID="{B77A86D9-CBAB-478E-9D79-B3CD2C91CD01}" presName="left_24_2" presStyleLbl="node1" presStyleIdx="5" presStyleCnt="6" custScaleX="202232" custScaleY="109701" custLinFactY="-100000" custLinFactNeighborX="-17171" custLinFactNeighborY="-1131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D09546-A92A-40B8-AFB3-9A25C4809CFD}" srcId="{B77A86D9-CBAB-478E-9D79-B3CD2C91CD01}" destId="{D632D209-9E3B-48F3-993B-1B4DBE90D762}" srcOrd="2" destOrd="0" parTransId="{C661CC13-215C-4626-B1D3-D6912886CDFC}" sibTransId="{69D69A85-F8DD-452A-A735-BC0CDD5B1D3B}"/>
    <dgm:cxn modelId="{98A0DBD2-F630-4683-A889-1E280B17842C}" srcId="{B77A86D9-CBAB-478E-9D79-B3CD2C91CD01}" destId="{F3EB05A1-6ECD-4828-8A1D-BB6D533B0A0D}" srcOrd="0" destOrd="0" parTransId="{4F9AEDD6-CBEF-4E7F-9694-50289544B5BF}" sibTransId="{366DC708-DE6F-471B-967E-FE5F1BFB379B}"/>
    <dgm:cxn modelId="{18B76E42-9F2F-4F65-BDBA-9FCE2554A9C6}" srcId="{485985C3-7026-455D-9A78-5BEC18CC6985}" destId="{B2F62C3C-0C63-493A-B1FD-76E77EC45B70}" srcOrd="1" destOrd="0" parTransId="{D4EC1C50-671D-4E56-BE82-3E81C6ECE7E6}" sibTransId="{A8E5F637-6336-46AF-8261-62E277E1E39C}"/>
    <dgm:cxn modelId="{6F611134-A1C2-411B-B98E-A54A539DFE66}" type="presOf" srcId="{ABFB0694-3B02-4068-9F0D-B462C47FA1B6}" destId="{BC0EBD92-FE38-4637-95C7-6C06CCC7DDDC}" srcOrd="0" destOrd="0" presId="urn:microsoft.com/office/officeart/2005/8/layout/balance1"/>
    <dgm:cxn modelId="{3D14934E-40F9-4F34-A959-2CF47E1C35F8}" type="presOf" srcId="{F3EB05A1-6ECD-4828-8A1D-BB6D533B0A0D}" destId="{8FAF6D3E-FC53-4A37-AB3C-20D67AA3BA8A}" srcOrd="0" destOrd="0" presId="urn:microsoft.com/office/officeart/2005/8/layout/balance1"/>
    <dgm:cxn modelId="{C0B0BE75-0E5B-4438-857A-F6D29B4CB1EA}" srcId="{B77A86D9-CBAB-478E-9D79-B3CD2C91CD01}" destId="{D5CB420E-4E84-4225-9ED5-52E9EED6A81E}" srcOrd="3" destOrd="0" parTransId="{42679660-262F-4C67-AFF6-766A2918E7DC}" sibTransId="{CDB1A43D-2197-49F2-988E-F99AC6AEB0BC}"/>
    <dgm:cxn modelId="{E66CFD3E-EADB-468A-8FF2-42A5A0E6708C}" type="presOf" srcId="{AF904C34-A8DF-42C0-BF5C-724859E043D5}" destId="{36616B56-C9F5-4D8C-8B65-7B45E44A4EC4}" srcOrd="0" destOrd="0" presId="urn:microsoft.com/office/officeart/2005/8/layout/balance1"/>
    <dgm:cxn modelId="{754E37F9-8005-42A0-BE27-99BED008874E}" type="presOf" srcId="{B77A86D9-CBAB-478E-9D79-B3CD2C91CD01}" destId="{6B28F455-65C9-47AA-A569-C94EF432177C}" srcOrd="0" destOrd="0" presId="urn:microsoft.com/office/officeart/2005/8/layout/balance1"/>
    <dgm:cxn modelId="{8F753B22-43C0-42C8-9455-9306AD3D6CB0}" srcId="{B77A86D9-CBAB-478E-9D79-B3CD2C91CD01}" destId="{485985C3-7026-455D-9A78-5BEC18CC6985}" srcOrd="1" destOrd="0" parTransId="{6A0F77E9-89C3-4FE5-A4E0-04672262E163}" sibTransId="{0A54F084-2C35-4CB0-B90A-94F810879A33}"/>
    <dgm:cxn modelId="{14F1CE41-F385-411E-8230-5C399EA62459}" srcId="{F3EB05A1-6ECD-4828-8A1D-BB6D533B0A0D}" destId="{B17729DA-4EF6-4C90-859C-A90BE76AC935}" srcOrd="1" destOrd="0" parTransId="{FE3CBB1F-37E2-4D0A-B28F-7E5135F5A362}" sibTransId="{8D8D2B1D-3BBB-4346-9FD2-56AC7A2610B2}"/>
    <dgm:cxn modelId="{941C325E-7A99-4F17-8449-525B2AC75AC3}" srcId="{485985C3-7026-455D-9A78-5BEC18CC6985}" destId="{31410A35-89DD-493F-A7D4-2C5E0326D3B3}" srcOrd="3" destOrd="0" parTransId="{D1863D89-235F-41D5-B87D-DA2E4559D890}" sibTransId="{81292F43-48CD-4822-998C-D79710FF9EF3}"/>
    <dgm:cxn modelId="{A39786A4-206C-4C7A-9A17-61D27871C380}" srcId="{485985C3-7026-455D-9A78-5BEC18CC6985}" destId="{ABFB0694-3B02-4068-9F0D-B462C47FA1B6}" srcOrd="0" destOrd="0" parTransId="{FA6F6F18-02DC-4A2E-8069-F68B975FFEFD}" sibTransId="{626BFC52-269F-49A7-8978-C322F022DDF2}"/>
    <dgm:cxn modelId="{DF719D1D-5C5A-43D4-A6AC-8C28391C4750}" type="presOf" srcId="{485985C3-7026-455D-9A78-5BEC18CC6985}" destId="{EC90E251-4BC7-4B17-983A-5260E5D00F03}" srcOrd="0" destOrd="0" presId="urn:microsoft.com/office/officeart/2005/8/layout/balance1"/>
    <dgm:cxn modelId="{D9D71BCE-E487-4485-BE1A-ADBC7DB03B80}" srcId="{485985C3-7026-455D-9A78-5BEC18CC6985}" destId="{AF904C34-A8DF-42C0-BF5C-724859E043D5}" srcOrd="2" destOrd="0" parTransId="{8D999536-B13D-47C7-9F42-BCA4032D0061}" sibTransId="{3C80F082-080C-4DF1-B780-AA0B8528ED7C}"/>
    <dgm:cxn modelId="{99403670-7090-4153-A3E7-62D7E6730BE9}" type="presOf" srcId="{B2F62C3C-0C63-493A-B1FD-76E77EC45B70}" destId="{CCC7CA13-9294-4DB2-8D08-B1DFD25C8020}" srcOrd="0" destOrd="0" presId="urn:microsoft.com/office/officeart/2005/8/layout/balance1"/>
    <dgm:cxn modelId="{6B893244-6907-485F-8CAD-237E2934188C}" type="presOf" srcId="{31410A35-89DD-493F-A7D4-2C5E0326D3B3}" destId="{BF1D8BBF-52E5-47CE-9338-109C206F9A57}" srcOrd="0" destOrd="0" presId="urn:microsoft.com/office/officeart/2005/8/layout/balance1"/>
    <dgm:cxn modelId="{DE85676B-76FD-4023-8946-412FFCC5168D}" srcId="{B77A86D9-CBAB-478E-9D79-B3CD2C91CD01}" destId="{6BF446DC-22B5-4335-BD44-DF0272D137A0}" srcOrd="4" destOrd="0" parTransId="{951F63CB-6C40-440C-BD74-B61BADA78C46}" sibTransId="{50870865-2BD9-44A0-8F8D-E0DDFC60E57D}"/>
    <dgm:cxn modelId="{3EF3D082-5F05-4E74-87EC-E7B03D1EF7D0}" type="presOf" srcId="{B17729DA-4EF6-4C90-859C-A90BE76AC935}" destId="{0F1FE3B9-8D1A-4AE1-A6D2-837F33150814}" srcOrd="0" destOrd="0" presId="urn:microsoft.com/office/officeart/2005/8/layout/balance1"/>
    <dgm:cxn modelId="{AE691C57-41BD-4CCC-9EF9-B2FE72C97562}" srcId="{F3EB05A1-6ECD-4828-8A1D-BB6D533B0A0D}" destId="{08F12852-4EE3-470F-8D4C-C48DB285B3B7}" srcOrd="0" destOrd="0" parTransId="{71DC6DE5-04D5-454B-BFB5-53D985DDC92D}" sibTransId="{03AF55B3-8D05-4847-A74A-23DAAC34FC51}"/>
    <dgm:cxn modelId="{FC513157-A8FB-4685-AF4B-7012DC2DF188}" type="presOf" srcId="{08F12852-4EE3-470F-8D4C-C48DB285B3B7}" destId="{29A59650-6060-42DD-B4ED-F9A4BA1F9832}" srcOrd="0" destOrd="0" presId="urn:microsoft.com/office/officeart/2005/8/layout/balance1"/>
    <dgm:cxn modelId="{87A83604-379A-4F62-8019-42FFAE36681A}" type="presParOf" srcId="{6B28F455-65C9-47AA-A569-C94EF432177C}" destId="{6F5F7FDC-AF3D-4630-94EE-311697632F92}" srcOrd="0" destOrd="0" presId="urn:microsoft.com/office/officeart/2005/8/layout/balance1"/>
    <dgm:cxn modelId="{ECDEB815-33A3-4FEE-9EE3-220D46B17D37}" type="presParOf" srcId="{6B28F455-65C9-47AA-A569-C94EF432177C}" destId="{33CBF463-2763-4A98-BFBB-D636D53DEBA0}" srcOrd="1" destOrd="0" presId="urn:microsoft.com/office/officeart/2005/8/layout/balance1"/>
    <dgm:cxn modelId="{B01B3ACA-19F4-4B32-9325-70EA17304DCB}" type="presParOf" srcId="{33CBF463-2763-4A98-BFBB-D636D53DEBA0}" destId="{8FAF6D3E-FC53-4A37-AB3C-20D67AA3BA8A}" srcOrd="0" destOrd="0" presId="urn:microsoft.com/office/officeart/2005/8/layout/balance1"/>
    <dgm:cxn modelId="{136EDDD1-131E-454A-8FFB-0F311B21395D}" type="presParOf" srcId="{33CBF463-2763-4A98-BFBB-D636D53DEBA0}" destId="{EC90E251-4BC7-4B17-983A-5260E5D00F03}" srcOrd="1" destOrd="0" presId="urn:microsoft.com/office/officeart/2005/8/layout/balance1"/>
    <dgm:cxn modelId="{4C0D0567-4CFA-4922-AF2B-89D2BEEF115A}" type="presParOf" srcId="{6B28F455-65C9-47AA-A569-C94EF432177C}" destId="{5915C3D6-4B85-47FE-8905-BB56368FBC73}" srcOrd="2" destOrd="0" presId="urn:microsoft.com/office/officeart/2005/8/layout/balance1"/>
    <dgm:cxn modelId="{9D1DCBAB-8216-435B-86DA-9CF0A30B0FE6}" type="presParOf" srcId="{5915C3D6-4B85-47FE-8905-BB56368FBC73}" destId="{4910FC57-8873-42FC-80B5-A428F74EE09D}" srcOrd="0" destOrd="0" presId="urn:microsoft.com/office/officeart/2005/8/layout/balance1"/>
    <dgm:cxn modelId="{C34F420C-ACD0-471F-B4A7-1937C0A01104}" type="presParOf" srcId="{5915C3D6-4B85-47FE-8905-BB56368FBC73}" destId="{18FD33E7-49E8-4BCF-A453-D6229BC70171}" srcOrd="1" destOrd="0" presId="urn:microsoft.com/office/officeart/2005/8/layout/balance1"/>
    <dgm:cxn modelId="{B990BB95-40FF-49B9-9F75-7A286A068590}" type="presParOf" srcId="{5915C3D6-4B85-47FE-8905-BB56368FBC73}" destId="{1BFF8EE5-B6FC-4B90-87A5-A6D1BA76A936}" srcOrd="2" destOrd="0" presId="urn:microsoft.com/office/officeart/2005/8/layout/balance1"/>
    <dgm:cxn modelId="{A497769F-7C4E-42A2-A328-93DB0AD62B3D}" type="presParOf" srcId="{5915C3D6-4B85-47FE-8905-BB56368FBC73}" destId="{BC0EBD92-FE38-4637-95C7-6C06CCC7DDDC}" srcOrd="3" destOrd="0" presId="urn:microsoft.com/office/officeart/2005/8/layout/balance1"/>
    <dgm:cxn modelId="{FAFFD480-6E92-4D97-A513-4BBD8D0B716F}" type="presParOf" srcId="{5915C3D6-4B85-47FE-8905-BB56368FBC73}" destId="{CCC7CA13-9294-4DB2-8D08-B1DFD25C8020}" srcOrd="4" destOrd="0" presId="urn:microsoft.com/office/officeart/2005/8/layout/balance1"/>
    <dgm:cxn modelId="{7D951432-5737-4982-90E8-6F59CAC2D108}" type="presParOf" srcId="{5915C3D6-4B85-47FE-8905-BB56368FBC73}" destId="{36616B56-C9F5-4D8C-8B65-7B45E44A4EC4}" srcOrd="5" destOrd="0" presId="urn:microsoft.com/office/officeart/2005/8/layout/balance1"/>
    <dgm:cxn modelId="{4D4E2D16-203B-41B2-8372-76C5E9DB92DE}" type="presParOf" srcId="{5915C3D6-4B85-47FE-8905-BB56368FBC73}" destId="{BF1D8BBF-52E5-47CE-9338-109C206F9A57}" srcOrd="6" destOrd="0" presId="urn:microsoft.com/office/officeart/2005/8/layout/balance1"/>
    <dgm:cxn modelId="{112CB46F-7E79-425E-9521-8D0250B22734}" type="presParOf" srcId="{5915C3D6-4B85-47FE-8905-BB56368FBC73}" destId="{29A59650-6060-42DD-B4ED-F9A4BA1F9832}" srcOrd="7" destOrd="0" presId="urn:microsoft.com/office/officeart/2005/8/layout/balance1"/>
    <dgm:cxn modelId="{8F1056F7-DB58-45E9-9C99-569369EEC23A}" type="presParOf" srcId="{5915C3D6-4B85-47FE-8905-BB56368FBC73}" destId="{0F1FE3B9-8D1A-4AE1-A6D2-837F33150814}" srcOrd="8" destOrd="0" presId="urn:microsoft.com/office/officeart/2005/8/layout/balance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71F961D-DEC3-4C8C-9F05-C75F2FD9D06F}" type="doc">
      <dgm:prSet loTypeId="urn:microsoft.com/office/officeart/2005/8/layout/hierarchy2" loCatId="hierarchy" qsTypeId="urn:microsoft.com/office/officeart/2005/8/quickstyle/simple1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1E22D734-D105-4732-AF46-8268D8BE671B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ТКО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6972470-B582-41F9-B488-A50A250B0A90}" type="parTrans" cxnId="{355E98E5-57CD-4405-A6D2-6E367E849B1D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6AE4367-FC64-4377-BC1E-D78B8D77446C}" type="sibTrans" cxnId="{355E98E5-57CD-4405-A6D2-6E367E849B1D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796D055-B0E9-4DA7-827E-9C0B4EE177B6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Стекло 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CBC55F2-6E6A-42C9-AD22-864232E5BB66}" type="parTrans" cxnId="{ECC2F9D8-625B-4DF4-98D9-4A23555C6A4B}">
      <dgm:prSet custT="1"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75ECE0-2D67-4AD6-988F-EB4ED7BBB83D}" type="sibTrans" cxnId="{ECC2F9D8-625B-4DF4-98D9-4A23555C6A4B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496DBC0-C0D6-44E0-8896-DA0EE1D627E9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Техническое стекло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42E0287-C788-48E8-BBAA-254CE32DCA07}" type="parTrans" cxnId="{34290ADC-B2DB-4B76-8F85-A57D2817E3B4}">
      <dgm:prSet custT="1"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3F41BC8-0FF9-4956-ADBE-57BD5869E3EC}" type="sibTrans" cxnId="{34290ADC-B2DB-4B76-8F85-A57D2817E3B4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AF20ED2-509F-4115-928B-F1D41DD537B9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Древесина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F084EDF-7AEF-42DB-A9D1-0C8919F7A69D}" type="parTrans" cxnId="{E0317D64-A7AB-4E83-99C1-F9CDE4402CC6}">
      <dgm:prSet custT="1"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D9EF5D-1D31-4E0F-AA25-75B228AA65BD}" type="sibTrans" cxnId="{E0317D64-A7AB-4E83-99C1-F9CDE4402CC6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FDD95581-6ED3-4DE2-AECB-1A59B9261D4B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Древесностружечные плиты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D2B6279-BE70-4575-96C1-624C3C2F0BB3}" type="parTrans" cxnId="{6C3C6576-0A78-4CA9-A667-4081A197F3E7}">
      <dgm:prSet custT="1"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3E2BD6-2F19-4602-84D5-193F2F64C1A1}" type="sibTrans" cxnId="{6C3C6576-0A78-4CA9-A667-4081A197F3E7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2B344DF-83AE-4C76-8B3D-4270FC3C9634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Полимеры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3C4C206-602F-47C4-ACE2-C1ACEEF28B6D}" type="parTrans" cxnId="{D6726A25-2D80-4F5D-BBF1-7A0585D4A8FB}">
      <dgm:prSet custT="1"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8845BA-8F93-44AB-A2AB-BBAD41AC195F}" type="sibTrans" cxnId="{D6726A25-2D80-4F5D-BBF1-7A0585D4A8FB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F373B56-CE7C-49BF-8573-C00C448F652B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Древесноволокнистые плиты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DD1690-EEEA-4D34-A507-0BC2A035A9D4}" type="parTrans" cxnId="{3CD4ABBC-0DDF-4B6B-850E-0C7C533A859A}">
      <dgm:prSet custT="1"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8E32729-E6DB-4119-AF72-E9AD4316C9BD}" type="sibTrans" cxnId="{3CD4ABBC-0DDF-4B6B-850E-0C7C533A859A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E84C33E-9766-42A2-AB7B-BDD09DB94FEF}">
      <dgm:prSet phldrT="[Текст]" custT="1"/>
      <dgm:spPr/>
      <dgm:t>
        <a:bodyPr/>
        <a:lstStyle/>
        <a:p>
          <a:r>
            <a:rPr lang="ru-RU" sz="1600" b="1" dirty="0" err="1" smtClean="0">
              <a:latin typeface="Arial" panose="020B0604020202020204" pitchFamily="34" charset="0"/>
              <a:cs typeface="Arial" panose="020B0604020202020204" pitchFamily="34" charset="0"/>
            </a:rPr>
            <a:t>Полимерпесчаная</a:t>
          </a:r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 черепица</a:t>
          </a:r>
        </a:p>
      </dgm:t>
    </dgm:pt>
    <dgm:pt modelId="{D803CA6E-A8BE-4253-A4E4-99A28C4360DF}" type="parTrans" cxnId="{7AAFEB9A-55C6-45B1-89AD-ECBC74EC98A6}">
      <dgm:prSet custT="1"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06507F2-0252-43C3-8C68-AC20FAA0D9DC}" type="sibTrans" cxnId="{7AAFEB9A-55C6-45B1-89AD-ECBC74EC98A6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D7A8014-15A0-4DF3-8ECC-2B9CC90EDDBA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Дорожное покрытие</a:t>
          </a:r>
        </a:p>
      </dgm:t>
    </dgm:pt>
    <dgm:pt modelId="{6A40EA9D-5667-4328-8C91-BA6F6EEC4BFD}" type="parTrans" cxnId="{2B797BE3-B521-427C-9DB2-A4268236CD9C}">
      <dgm:prSet custT="1"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2AA16AE-C604-47D0-BE9B-9C96D2BE2BBD}" type="sibTrans" cxnId="{2B797BE3-B521-427C-9DB2-A4268236CD9C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90C58A2-81A1-4FFE-BD07-6B848EF05FBB}">
      <dgm:prSet phldrT="[Текст]" custT="1"/>
      <dgm:spPr/>
      <dgm:t>
        <a:bodyPr/>
        <a:lstStyle/>
        <a:p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Покрытие для спортивных площадок</a:t>
          </a:r>
        </a:p>
      </dgm:t>
    </dgm:pt>
    <dgm:pt modelId="{36A82359-86E6-4F74-89CE-DDDFF6FFBDC0}" type="parTrans" cxnId="{17DF03AC-18CF-4F4D-97CB-F23524987A25}">
      <dgm:prSet custT="1"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ABFF96-90F3-4532-BFE2-1F41C62F4B74}" type="sibTrans" cxnId="{17DF03AC-18CF-4F4D-97CB-F23524987A25}">
      <dgm:prSet/>
      <dgm:spPr/>
      <dgm:t>
        <a:bodyPr/>
        <a:lstStyle/>
        <a:p>
          <a:endParaRPr lang="ru-RU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57268BF-17A4-499A-8C0C-212AF6AA6BEE}">
      <dgm:prSet phldrT="[Текст]" custT="1"/>
      <dgm:spPr/>
      <dgm:t>
        <a:bodyPr/>
        <a:lstStyle/>
        <a:p>
          <a:r>
            <a:rPr lang="ru-RU" sz="1600" b="1" dirty="0" err="1" smtClean="0">
              <a:latin typeface="Arial" panose="020B0604020202020204" pitchFamily="34" charset="0"/>
              <a:cs typeface="Arial" panose="020B0604020202020204" pitchFamily="34" charset="0"/>
            </a:rPr>
            <a:t>Цементностружечные</a:t>
          </a:r>
          <a:r>
            <a:rPr lang="ru-RU" sz="1600" b="1" dirty="0" smtClean="0">
              <a:latin typeface="Arial" panose="020B0604020202020204" pitchFamily="34" charset="0"/>
              <a:cs typeface="Arial" panose="020B0604020202020204" pitchFamily="34" charset="0"/>
            </a:rPr>
            <a:t> плиты</a:t>
          </a:r>
          <a:endParaRPr lang="ru-RU" sz="1600" b="1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C9D063F-45F0-4035-AEE8-8CE75719A7F0}" type="parTrans" cxnId="{63F82CEA-F437-4C3D-9550-E1EAADF343CD}">
      <dgm:prSet custT="1"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08F7BC4-097F-4F7C-9AFE-A526F89AEEB2}" type="sibTrans" cxnId="{63F82CEA-F437-4C3D-9550-E1EAADF343CD}">
      <dgm:prSet/>
      <dgm:spPr/>
      <dgm:t>
        <a:bodyPr/>
        <a:lstStyle/>
        <a:p>
          <a:endParaRPr lang="ru-RU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6D283B6-9B5E-486F-824C-1100982F1B9F}" type="pres">
      <dgm:prSet presAssocID="{E71F961D-DEC3-4C8C-9F05-C75F2FD9D06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E4CDD37-9779-4EAE-AA16-01EA913EDDE1}" type="pres">
      <dgm:prSet presAssocID="{1E22D734-D105-4732-AF46-8268D8BE671B}" presName="root1" presStyleCnt="0"/>
      <dgm:spPr/>
    </dgm:pt>
    <dgm:pt modelId="{261099C5-89A8-42DD-ABEF-B72605744BF6}" type="pres">
      <dgm:prSet presAssocID="{1E22D734-D105-4732-AF46-8268D8BE671B}" presName="LevelOneTextNode" presStyleLbl="node0" presStyleIdx="0" presStyleCnt="1" custScaleX="6317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538EC9D-5C52-454D-9A52-8F7B0E43C715}" type="pres">
      <dgm:prSet presAssocID="{1E22D734-D105-4732-AF46-8268D8BE671B}" presName="level2hierChild" presStyleCnt="0"/>
      <dgm:spPr/>
    </dgm:pt>
    <dgm:pt modelId="{D1DB32EF-23A1-469E-98C4-4729F4B0C33B}" type="pres">
      <dgm:prSet presAssocID="{4CBC55F2-6E6A-42C9-AD22-864232E5BB66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1AF855A1-DDA3-4FAF-802C-711AE0EBC530}" type="pres">
      <dgm:prSet presAssocID="{4CBC55F2-6E6A-42C9-AD22-864232E5BB66}" presName="connTx" presStyleLbl="parChTrans1D2" presStyleIdx="0" presStyleCnt="3"/>
      <dgm:spPr/>
      <dgm:t>
        <a:bodyPr/>
        <a:lstStyle/>
        <a:p>
          <a:endParaRPr lang="ru-RU"/>
        </a:p>
      </dgm:t>
    </dgm:pt>
    <dgm:pt modelId="{04F56BDA-3C66-41F1-9EC4-691BBFD96F12}" type="pres">
      <dgm:prSet presAssocID="{1796D055-B0E9-4DA7-827E-9C0B4EE177B6}" presName="root2" presStyleCnt="0"/>
      <dgm:spPr/>
    </dgm:pt>
    <dgm:pt modelId="{574FB33E-D750-409B-A3EC-17661C427549}" type="pres">
      <dgm:prSet presAssocID="{1796D055-B0E9-4DA7-827E-9C0B4EE177B6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4F05B55-1834-49F8-AD2C-BB40C538DACB}" type="pres">
      <dgm:prSet presAssocID="{1796D055-B0E9-4DA7-827E-9C0B4EE177B6}" presName="level3hierChild" presStyleCnt="0"/>
      <dgm:spPr/>
    </dgm:pt>
    <dgm:pt modelId="{6232FDC1-1896-4B2D-9209-8754D121A482}" type="pres">
      <dgm:prSet presAssocID="{442E0287-C788-48E8-BBAA-254CE32DCA07}" presName="conn2-1" presStyleLbl="parChTrans1D3" presStyleIdx="0" presStyleCnt="7"/>
      <dgm:spPr/>
      <dgm:t>
        <a:bodyPr/>
        <a:lstStyle/>
        <a:p>
          <a:endParaRPr lang="ru-RU"/>
        </a:p>
      </dgm:t>
    </dgm:pt>
    <dgm:pt modelId="{167E4DD8-2CAA-4561-8CDA-CF4813E5B0FD}" type="pres">
      <dgm:prSet presAssocID="{442E0287-C788-48E8-BBAA-254CE32DCA07}" presName="connTx" presStyleLbl="parChTrans1D3" presStyleIdx="0" presStyleCnt="7"/>
      <dgm:spPr/>
      <dgm:t>
        <a:bodyPr/>
        <a:lstStyle/>
        <a:p>
          <a:endParaRPr lang="ru-RU"/>
        </a:p>
      </dgm:t>
    </dgm:pt>
    <dgm:pt modelId="{8D36CA1C-EA47-4EEC-A404-4092F3C6F8EA}" type="pres">
      <dgm:prSet presAssocID="{C496DBC0-C0D6-44E0-8896-DA0EE1D627E9}" presName="root2" presStyleCnt="0"/>
      <dgm:spPr/>
    </dgm:pt>
    <dgm:pt modelId="{1F490B7A-C4D5-438A-ABE4-D933ACF9C538}" type="pres">
      <dgm:prSet presAssocID="{C496DBC0-C0D6-44E0-8896-DA0EE1D627E9}" presName="LevelTwoTextNode" presStyleLbl="node3" presStyleIdx="0" presStyleCnt="7" custScaleX="1970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C5AF625-6868-4349-BEC4-E736A23F8B7D}" type="pres">
      <dgm:prSet presAssocID="{C496DBC0-C0D6-44E0-8896-DA0EE1D627E9}" presName="level3hierChild" presStyleCnt="0"/>
      <dgm:spPr/>
    </dgm:pt>
    <dgm:pt modelId="{B471A809-BFA0-4792-9AD1-EE66A6A33C49}" type="pres">
      <dgm:prSet presAssocID="{2F084EDF-7AEF-42DB-A9D1-0C8919F7A69D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7DCC6AA5-7CBA-4D1A-9FFF-9CAA7A7A2C75}" type="pres">
      <dgm:prSet presAssocID="{2F084EDF-7AEF-42DB-A9D1-0C8919F7A69D}" presName="connTx" presStyleLbl="parChTrans1D2" presStyleIdx="1" presStyleCnt="3"/>
      <dgm:spPr/>
      <dgm:t>
        <a:bodyPr/>
        <a:lstStyle/>
        <a:p>
          <a:endParaRPr lang="ru-RU"/>
        </a:p>
      </dgm:t>
    </dgm:pt>
    <dgm:pt modelId="{B048FB40-46D0-4B32-B30B-89C50DFD599F}" type="pres">
      <dgm:prSet presAssocID="{BAF20ED2-509F-4115-928B-F1D41DD537B9}" presName="root2" presStyleCnt="0"/>
      <dgm:spPr/>
    </dgm:pt>
    <dgm:pt modelId="{F5671CC4-9D2F-4278-98F5-1F6AC0AE5A3E}" type="pres">
      <dgm:prSet presAssocID="{BAF20ED2-509F-4115-928B-F1D41DD537B9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FB02B40-CC74-4004-8DD1-D5E8BCDF92BF}" type="pres">
      <dgm:prSet presAssocID="{BAF20ED2-509F-4115-928B-F1D41DD537B9}" presName="level3hierChild" presStyleCnt="0"/>
      <dgm:spPr/>
    </dgm:pt>
    <dgm:pt modelId="{63D25E4D-8A36-4A78-B9BC-11F46D1A9FC1}" type="pres">
      <dgm:prSet presAssocID="{2D2B6279-BE70-4575-96C1-624C3C2F0BB3}" presName="conn2-1" presStyleLbl="parChTrans1D3" presStyleIdx="1" presStyleCnt="7"/>
      <dgm:spPr/>
      <dgm:t>
        <a:bodyPr/>
        <a:lstStyle/>
        <a:p>
          <a:endParaRPr lang="ru-RU"/>
        </a:p>
      </dgm:t>
    </dgm:pt>
    <dgm:pt modelId="{9A9702DE-E200-4AF8-83C9-3635ED8C7A30}" type="pres">
      <dgm:prSet presAssocID="{2D2B6279-BE70-4575-96C1-624C3C2F0BB3}" presName="connTx" presStyleLbl="parChTrans1D3" presStyleIdx="1" presStyleCnt="7"/>
      <dgm:spPr/>
      <dgm:t>
        <a:bodyPr/>
        <a:lstStyle/>
        <a:p>
          <a:endParaRPr lang="ru-RU"/>
        </a:p>
      </dgm:t>
    </dgm:pt>
    <dgm:pt modelId="{ACEEF7A6-5D69-419A-88A9-95AA5E133D49}" type="pres">
      <dgm:prSet presAssocID="{FDD95581-6ED3-4DE2-AECB-1A59B9261D4B}" presName="root2" presStyleCnt="0"/>
      <dgm:spPr/>
    </dgm:pt>
    <dgm:pt modelId="{EF8D8C36-C2D8-442B-9F73-0030580B2756}" type="pres">
      <dgm:prSet presAssocID="{FDD95581-6ED3-4DE2-AECB-1A59B9261D4B}" presName="LevelTwoTextNode" presStyleLbl="node3" presStyleIdx="1" presStyleCnt="7" custScaleX="1970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64C1D7C-4EB0-4FF6-9114-F61E0C7EAF18}" type="pres">
      <dgm:prSet presAssocID="{FDD95581-6ED3-4DE2-AECB-1A59B9261D4B}" presName="level3hierChild" presStyleCnt="0"/>
      <dgm:spPr/>
    </dgm:pt>
    <dgm:pt modelId="{80622FBA-7701-494B-8894-71BF9C6CD334}" type="pres">
      <dgm:prSet presAssocID="{61DD1690-EEEA-4D34-A507-0BC2A035A9D4}" presName="conn2-1" presStyleLbl="parChTrans1D3" presStyleIdx="2" presStyleCnt="7"/>
      <dgm:spPr/>
      <dgm:t>
        <a:bodyPr/>
        <a:lstStyle/>
        <a:p>
          <a:endParaRPr lang="ru-RU"/>
        </a:p>
      </dgm:t>
    </dgm:pt>
    <dgm:pt modelId="{FD469C78-269A-492F-A110-8101C47C3744}" type="pres">
      <dgm:prSet presAssocID="{61DD1690-EEEA-4D34-A507-0BC2A035A9D4}" presName="connTx" presStyleLbl="parChTrans1D3" presStyleIdx="2" presStyleCnt="7"/>
      <dgm:spPr/>
      <dgm:t>
        <a:bodyPr/>
        <a:lstStyle/>
        <a:p>
          <a:endParaRPr lang="ru-RU"/>
        </a:p>
      </dgm:t>
    </dgm:pt>
    <dgm:pt modelId="{FFC4902C-776F-4866-BCD9-DCA592C421E5}" type="pres">
      <dgm:prSet presAssocID="{8F373B56-CE7C-49BF-8573-C00C448F652B}" presName="root2" presStyleCnt="0"/>
      <dgm:spPr/>
    </dgm:pt>
    <dgm:pt modelId="{E779AD0C-2CA9-45D7-A841-F579397F6191}" type="pres">
      <dgm:prSet presAssocID="{8F373B56-CE7C-49BF-8573-C00C448F652B}" presName="LevelTwoTextNode" presStyleLbl="node3" presStyleIdx="2" presStyleCnt="7" custScaleX="1970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57C9615-D9EF-4615-9444-163CC0EA34D5}" type="pres">
      <dgm:prSet presAssocID="{8F373B56-CE7C-49BF-8573-C00C448F652B}" presName="level3hierChild" presStyleCnt="0"/>
      <dgm:spPr/>
    </dgm:pt>
    <dgm:pt modelId="{3D392AF0-465C-4933-8805-8ACDF427377E}" type="pres">
      <dgm:prSet presAssocID="{EC9D063F-45F0-4035-AEE8-8CE75719A7F0}" presName="conn2-1" presStyleLbl="parChTrans1D3" presStyleIdx="3" presStyleCnt="7"/>
      <dgm:spPr/>
      <dgm:t>
        <a:bodyPr/>
        <a:lstStyle/>
        <a:p>
          <a:endParaRPr lang="ru-RU"/>
        </a:p>
      </dgm:t>
    </dgm:pt>
    <dgm:pt modelId="{3EC2E479-65E9-47FD-8C47-FD9791EB3616}" type="pres">
      <dgm:prSet presAssocID="{EC9D063F-45F0-4035-AEE8-8CE75719A7F0}" presName="connTx" presStyleLbl="parChTrans1D3" presStyleIdx="3" presStyleCnt="7"/>
      <dgm:spPr/>
      <dgm:t>
        <a:bodyPr/>
        <a:lstStyle/>
        <a:p>
          <a:endParaRPr lang="ru-RU"/>
        </a:p>
      </dgm:t>
    </dgm:pt>
    <dgm:pt modelId="{12D92322-27E9-44AC-AEC7-86F891959A15}" type="pres">
      <dgm:prSet presAssocID="{757268BF-17A4-499A-8C0C-212AF6AA6BEE}" presName="root2" presStyleCnt="0"/>
      <dgm:spPr/>
    </dgm:pt>
    <dgm:pt modelId="{CE8F374B-DD16-48BE-B4AE-4B2A7B241F0F}" type="pres">
      <dgm:prSet presAssocID="{757268BF-17A4-499A-8C0C-212AF6AA6BEE}" presName="LevelTwoTextNode" presStyleLbl="node3" presStyleIdx="3" presStyleCnt="7" custScaleX="1970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7C32611-6D1B-489F-9F3B-D06C67580899}" type="pres">
      <dgm:prSet presAssocID="{757268BF-17A4-499A-8C0C-212AF6AA6BEE}" presName="level3hierChild" presStyleCnt="0"/>
      <dgm:spPr/>
    </dgm:pt>
    <dgm:pt modelId="{48711BA7-904A-4EE8-933F-0E8ABADE4071}" type="pres">
      <dgm:prSet presAssocID="{D3C4C206-602F-47C4-ACE2-C1ACEEF28B6D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3F8EEF9-0B7C-449C-B1A7-F81E3FDB2215}" type="pres">
      <dgm:prSet presAssocID="{D3C4C206-602F-47C4-ACE2-C1ACEEF28B6D}" presName="connTx" presStyleLbl="parChTrans1D2" presStyleIdx="2" presStyleCnt="3"/>
      <dgm:spPr/>
      <dgm:t>
        <a:bodyPr/>
        <a:lstStyle/>
        <a:p>
          <a:endParaRPr lang="ru-RU"/>
        </a:p>
      </dgm:t>
    </dgm:pt>
    <dgm:pt modelId="{AB19DB9E-B4FE-49F8-B2C9-5A7820989531}" type="pres">
      <dgm:prSet presAssocID="{E2B344DF-83AE-4C76-8B3D-4270FC3C9634}" presName="root2" presStyleCnt="0"/>
      <dgm:spPr/>
    </dgm:pt>
    <dgm:pt modelId="{692272FD-7E1D-40E2-877F-2F6508C2D129}" type="pres">
      <dgm:prSet presAssocID="{E2B344DF-83AE-4C76-8B3D-4270FC3C9634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B7CA8CA-0925-4F11-81DD-9C9F51DF9CD3}" type="pres">
      <dgm:prSet presAssocID="{E2B344DF-83AE-4C76-8B3D-4270FC3C9634}" presName="level3hierChild" presStyleCnt="0"/>
      <dgm:spPr/>
    </dgm:pt>
    <dgm:pt modelId="{DF37B728-F488-44D5-8CCC-1E48EC1D05E1}" type="pres">
      <dgm:prSet presAssocID="{D803CA6E-A8BE-4253-A4E4-99A28C4360DF}" presName="conn2-1" presStyleLbl="parChTrans1D3" presStyleIdx="4" presStyleCnt="7"/>
      <dgm:spPr/>
      <dgm:t>
        <a:bodyPr/>
        <a:lstStyle/>
        <a:p>
          <a:endParaRPr lang="ru-RU"/>
        </a:p>
      </dgm:t>
    </dgm:pt>
    <dgm:pt modelId="{E32D27F0-4E10-4340-9C67-119AC5C35F28}" type="pres">
      <dgm:prSet presAssocID="{D803CA6E-A8BE-4253-A4E4-99A28C4360DF}" presName="connTx" presStyleLbl="parChTrans1D3" presStyleIdx="4" presStyleCnt="7"/>
      <dgm:spPr/>
      <dgm:t>
        <a:bodyPr/>
        <a:lstStyle/>
        <a:p>
          <a:endParaRPr lang="ru-RU"/>
        </a:p>
      </dgm:t>
    </dgm:pt>
    <dgm:pt modelId="{E3AE13E1-36AA-4CA8-A856-892728B65EBD}" type="pres">
      <dgm:prSet presAssocID="{6E84C33E-9766-42A2-AB7B-BDD09DB94FEF}" presName="root2" presStyleCnt="0"/>
      <dgm:spPr/>
    </dgm:pt>
    <dgm:pt modelId="{20A9F1D6-4653-4E6C-B5F3-3528A90C8A2B}" type="pres">
      <dgm:prSet presAssocID="{6E84C33E-9766-42A2-AB7B-BDD09DB94FEF}" presName="LevelTwoTextNode" presStyleLbl="node3" presStyleIdx="4" presStyleCnt="7" custScaleX="1970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8C13092-4CD8-4769-A2B4-2E612A05CB6A}" type="pres">
      <dgm:prSet presAssocID="{6E84C33E-9766-42A2-AB7B-BDD09DB94FEF}" presName="level3hierChild" presStyleCnt="0"/>
      <dgm:spPr/>
    </dgm:pt>
    <dgm:pt modelId="{BFDA279B-B23B-40B3-B3CB-24C68CF11C5D}" type="pres">
      <dgm:prSet presAssocID="{6A40EA9D-5667-4328-8C91-BA6F6EEC4BFD}" presName="conn2-1" presStyleLbl="parChTrans1D3" presStyleIdx="5" presStyleCnt="7"/>
      <dgm:spPr/>
      <dgm:t>
        <a:bodyPr/>
        <a:lstStyle/>
        <a:p>
          <a:endParaRPr lang="ru-RU"/>
        </a:p>
      </dgm:t>
    </dgm:pt>
    <dgm:pt modelId="{0CCB492D-69A1-47A5-9514-CBB1143433E2}" type="pres">
      <dgm:prSet presAssocID="{6A40EA9D-5667-4328-8C91-BA6F6EEC4BFD}" presName="connTx" presStyleLbl="parChTrans1D3" presStyleIdx="5" presStyleCnt="7"/>
      <dgm:spPr/>
      <dgm:t>
        <a:bodyPr/>
        <a:lstStyle/>
        <a:p>
          <a:endParaRPr lang="ru-RU"/>
        </a:p>
      </dgm:t>
    </dgm:pt>
    <dgm:pt modelId="{C8A918E8-A562-4081-A93B-89CD7A682F95}" type="pres">
      <dgm:prSet presAssocID="{7D7A8014-15A0-4DF3-8ECC-2B9CC90EDDBA}" presName="root2" presStyleCnt="0"/>
      <dgm:spPr/>
    </dgm:pt>
    <dgm:pt modelId="{8EE3D082-60B7-41A4-A732-242E634A5404}" type="pres">
      <dgm:prSet presAssocID="{7D7A8014-15A0-4DF3-8ECC-2B9CC90EDDBA}" presName="LevelTwoTextNode" presStyleLbl="node3" presStyleIdx="5" presStyleCnt="7" custScaleX="1970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82B07E1E-9E8A-4340-885C-3DB8112D2FA3}" type="pres">
      <dgm:prSet presAssocID="{7D7A8014-15A0-4DF3-8ECC-2B9CC90EDDBA}" presName="level3hierChild" presStyleCnt="0"/>
      <dgm:spPr/>
    </dgm:pt>
    <dgm:pt modelId="{A0CC392D-51AA-4C1F-A05C-F0E0CBEC5057}" type="pres">
      <dgm:prSet presAssocID="{36A82359-86E6-4F74-89CE-DDDFF6FFBDC0}" presName="conn2-1" presStyleLbl="parChTrans1D3" presStyleIdx="6" presStyleCnt="7"/>
      <dgm:spPr/>
      <dgm:t>
        <a:bodyPr/>
        <a:lstStyle/>
        <a:p>
          <a:endParaRPr lang="ru-RU"/>
        </a:p>
      </dgm:t>
    </dgm:pt>
    <dgm:pt modelId="{C9E67C94-4412-479C-8982-85DF62FED714}" type="pres">
      <dgm:prSet presAssocID="{36A82359-86E6-4F74-89CE-DDDFF6FFBDC0}" presName="connTx" presStyleLbl="parChTrans1D3" presStyleIdx="6" presStyleCnt="7"/>
      <dgm:spPr/>
      <dgm:t>
        <a:bodyPr/>
        <a:lstStyle/>
        <a:p>
          <a:endParaRPr lang="ru-RU"/>
        </a:p>
      </dgm:t>
    </dgm:pt>
    <dgm:pt modelId="{B697281F-9278-478E-A023-7A48EF763425}" type="pres">
      <dgm:prSet presAssocID="{090C58A2-81A1-4FFE-BD07-6B848EF05FBB}" presName="root2" presStyleCnt="0"/>
      <dgm:spPr/>
    </dgm:pt>
    <dgm:pt modelId="{24BB7160-4860-4FF3-9E1C-FFEC4A8C9C38}" type="pres">
      <dgm:prSet presAssocID="{090C58A2-81A1-4FFE-BD07-6B848EF05FBB}" presName="LevelTwoTextNode" presStyleLbl="node3" presStyleIdx="6" presStyleCnt="7" custScaleX="1970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526DF7-B387-496E-9B7B-CBE085BF4811}" type="pres">
      <dgm:prSet presAssocID="{090C58A2-81A1-4FFE-BD07-6B848EF05FBB}" presName="level3hierChild" presStyleCnt="0"/>
      <dgm:spPr/>
    </dgm:pt>
  </dgm:ptLst>
  <dgm:cxnLst>
    <dgm:cxn modelId="{5FEB216C-46C9-4CDC-8B19-CC23D315166A}" type="presOf" srcId="{6E84C33E-9766-42A2-AB7B-BDD09DB94FEF}" destId="{20A9F1D6-4653-4E6C-B5F3-3528A90C8A2B}" srcOrd="0" destOrd="0" presId="urn:microsoft.com/office/officeart/2005/8/layout/hierarchy2"/>
    <dgm:cxn modelId="{AF91D1C8-3E25-444F-BD68-3BFE4F35E375}" type="presOf" srcId="{61DD1690-EEEA-4D34-A507-0BC2A035A9D4}" destId="{FD469C78-269A-492F-A110-8101C47C3744}" srcOrd="1" destOrd="0" presId="urn:microsoft.com/office/officeart/2005/8/layout/hierarchy2"/>
    <dgm:cxn modelId="{E3CF5677-6289-4E18-B04F-2B5FE3741D4E}" type="presOf" srcId="{D803CA6E-A8BE-4253-A4E4-99A28C4360DF}" destId="{DF37B728-F488-44D5-8CCC-1E48EC1D05E1}" srcOrd="0" destOrd="0" presId="urn:microsoft.com/office/officeart/2005/8/layout/hierarchy2"/>
    <dgm:cxn modelId="{355E98E5-57CD-4405-A6D2-6E367E849B1D}" srcId="{E71F961D-DEC3-4C8C-9F05-C75F2FD9D06F}" destId="{1E22D734-D105-4732-AF46-8268D8BE671B}" srcOrd="0" destOrd="0" parTransId="{C6972470-B582-41F9-B488-A50A250B0A90}" sibTransId="{D6AE4367-FC64-4377-BC1E-D78B8D77446C}"/>
    <dgm:cxn modelId="{6F6021B2-455F-4412-8716-9A0E7DD0A3FF}" type="presOf" srcId="{D803CA6E-A8BE-4253-A4E4-99A28C4360DF}" destId="{E32D27F0-4E10-4340-9C67-119AC5C35F28}" srcOrd="1" destOrd="0" presId="urn:microsoft.com/office/officeart/2005/8/layout/hierarchy2"/>
    <dgm:cxn modelId="{E852E172-36AF-405C-BD88-BFFA5A9504A5}" type="presOf" srcId="{2F084EDF-7AEF-42DB-A9D1-0C8919F7A69D}" destId="{7DCC6AA5-7CBA-4D1A-9FFF-9CAA7A7A2C75}" srcOrd="1" destOrd="0" presId="urn:microsoft.com/office/officeart/2005/8/layout/hierarchy2"/>
    <dgm:cxn modelId="{48390E6C-294B-4BD1-A6D1-64248FEEB3B1}" type="presOf" srcId="{442E0287-C788-48E8-BBAA-254CE32DCA07}" destId="{167E4DD8-2CAA-4561-8CDA-CF4813E5B0FD}" srcOrd="1" destOrd="0" presId="urn:microsoft.com/office/officeart/2005/8/layout/hierarchy2"/>
    <dgm:cxn modelId="{1B711FFB-AA3E-4C99-AF16-9482DB73CFEF}" type="presOf" srcId="{E2B344DF-83AE-4C76-8B3D-4270FC3C9634}" destId="{692272FD-7E1D-40E2-877F-2F6508C2D129}" srcOrd="0" destOrd="0" presId="urn:microsoft.com/office/officeart/2005/8/layout/hierarchy2"/>
    <dgm:cxn modelId="{32EE2A76-F784-497E-BCDF-E73CE729FA7E}" type="presOf" srcId="{8F373B56-CE7C-49BF-8573-C00C448F652B}" destId="{E779AD0C-2CA9-45D7-A841-F579397F6191}" srcOrd="0" destOrd="0" presId="urn:microsoft.com/office/officeart/2005/8/layout/hierarchy2"/>
    <dgm:cxn modelId="{A60C0FB6-0CDE-4348-8C5A-1E096C95BCC5}" type="presOf" srcId="{1796D055-B0E9-4DA7-827E-9C0B4EE177B6}" destId="{574FB33E-D750-409B-A3EC-17661C427549}" srcOrd="0" destOrd="0" presId="urn:microsoft.com/office/officeart/2005/8/layout/hierarchy2"/>
    <dgm:cxn modelId="{17496A58-FD7D-43E5-94C9-FF56ED852EDD}" type="presOf" srcId="{090C58A2-81A1-4FFE-BD07-6B848EF05FBB}" destId="{24BB7160-4860-4FF3-9E1C-FFEC4A8C9C38}" srcOrd="0" destOrd="0" presId="urn:microsoft.com/office/officeart/2005/8/layout/hierarchy2"/>
    <dgm:cxn modelId="{521B7406-8E27-422F-B028-227D2B5D1B7F}" type="presOf" srcId="{442E0287-C788-48E8-BBAA-254CE32DCA07}" destId="{6232FDC1-1896-4B2D-9209-8754D121A482}" srcOrd="0" destOrd="0" presId="urn:microsoft.com/office/officeart/2005/8/layout/hierarchy2"/>
    <dgm:cxn modelId="{1FE965FC-8082-4EFD-86C0-55BA7A7EA5F5}" type="presOf" srcId="{7D7A8014-15A0-4DF3-8ECC-2B9CC90EDDBA}" destId="{8EE3D082-60B7-41A4-A732-242E634A5404}" srcOrd="0" destOrd="0" presId="urn:microsoft.com/office/officeart/2005/8/layout/hierarchy2"/>
    <dgm:cxn modelId="{8AC665A6-456F-4815-A44E-C2F41768E853}" type="presOf" srcId="{2D2B6279-BE70-4575-96C1-624C3C2F0BB3}" destId="{9A9702DE-E200-4AF8-83C9-3635ED8C7A30}" srcOrd="1" destOrd="0" presId="urn:microsoft.com/office/officeart/2005/8/layout/hierarchy2"/>
    <dgm:cxn modelId="{6C3C6576-0A78-4CA9-A667-4081A197F3E7}" srcId="{BAF20ED2-509F-4115-928B-F1D41DD537B9}" destId="{FDD95581-6ED3-4DE2-AECB-1A59B9261D4B}" srcOrd="0" destOrd="0" parTransId="{2D2B6279-BE70-4575-96C1-624C3C2F0BB3}" sibTransId="{0D3E2BD6-2F19-4602-84D5-193F2F64C1A1}"/>
    <dgm:cxn modelId="{A84A8355-18B6-474E-9FF5-1CD358BFE49A}" type="presOf" srcId="{36A82359-86E6-4F74-89CE-DDDFF6FFBDC0}" destId="{C9E67C94-4412-479C-8982-85DF62FED714}" srcOrd="1" destOrd="0" presId="urn:microsoft.com/office/officeart/2005/8/layout/hierarchy2"/>
    <dgm:cxn modelId="{3FCD68A3-CDA8-4B5E-9866-53FE66A73917}" type="presOf" srcId="{61DD1690-EEEA-4D34-A507-0BC2A035A9D4}" destId="{80622FBA-7701-494B-8894-71BF9C6CD334}" srcOrd="0" destOrd="0" presId="urn:microsoft.com/office/officeart/2005/8/layout/hierarchy2"/>
    <dgm:cxn modelId="{E0317D64-A7AB-4E83-99C1-F9CDE4402CC6}" srcId="{1E22D734-D105-4732-AF46-8268D8BE671B}" destId="{BAF20ED2-509F-4115-928B-F1D41DD537B9}" srcOrd="1" destOrd="0" parTransId="{2F084EDF-7AEF-42DB-A9D1-0C8919F7A69D}" sibTransId="{FDD9EF5D-1D31-4E0F-AA25-75B228AA65BD}"/>
    <dgm:cxn modelId="{63F82CEA-F437-4C3D-9550-E1EAADF343CD}" srcId="{BAF20ED2-509F-4115-928B-F1D41DD537B9}" destId="{757268BF-17A4-499A-8C0C-212AF6AA6BEE}" srcOrd="2" destOrd="0" parTransId="{EC9D063F-45F0-4035-AEE8-8CE75719A7F0}" sibTransId="{E08F7BC4-097F-4F7C-9AFE-A526F89AEEB2}"/>
    <dgm:cxn modelId="{F506ACE4-E21B-464D-87DF-BE66D4D007B5}" type="presOf" srcId="{BAF20ED2-509F-4115-928B-F1D41DD537B9}" destId="{F5671CC4-9D2F-4278-98F5-1F6AC0AE5A3E}" srcOrd="0" destOrd="0" presId="urn:microsoft.com/office/officeart/2005/8/layout/hierarchy2"/>
    <dgm:cxn modelId="{B3B7C8EF-00AC-4AD1-AE18-393566B84FD2}" type="presOf" srcId="{2D2B6279-BE70-4575-96C1-624C3C2F0BB3}" destId="{63D25E4D-8A36-4A78-B9BC-11F46D1A9FC1}" srcOrd="0" destOrd="0" presId="urn:microsoft.com/office/officeart/2005/8/layout/hierarchy2"/>
    <dgm:cxn modelId="{B7C91BAD-DF3D-4849-805F-1C1774B7C1FC}" type="presOf" srcId="{EC9D063F-45F0-4035-AEE8-8CE75719A7F0}" destId="{3EC2E479-65E9-47FD-8C47-FD9791EB3616}" srcOrd="1" destOrd="0" presId="urn:microsoft.com/office/officeart/2005/8/layout/hierarchy2"/>
    <dgm:cxn modelId="{00EE7D00-698E-4A24-89A8-FA309C205EDD}" type="presOf" srcId="{4CBC55F2-6E6A-42C9-AD22-864232E5BB66}" destId="{D1DB32EF-23A1-469E-98C4-4729F4B0C33B}" srcOrd="0" destOrd="0" presId="urn:microsoft.com/office/officeart/2005/8/layout/hierarchy2"/>
    <dgm:cxn modelId="{7AAFEB9A-55C6-45B1-89AD-ECBC74EC98A6}" srcId="{E2B344DF-83AE-4C76-8B3D-4270FC3C9634}" destId="{6E84C33E-9766-42A2-AB7B-BDD09DB94FEF}" srcOrd="0" destOrd="0" parTransId="{D803CA6E-A8BE-4253-A4E4-99A28C4360DF}" sibTransId="{006507F2-0252-43C3-8C68-AC20FAA0D9DC}"/>
    <dgm:cxn modelId="{303F09A6-0401-4DBB-818B-4332A6903CCA}" type="presOf" srcId="{6A40EA9D-5667-4328-8C91-BA6F6EEC4BFD}" destId="{0CCB492D-69A1-47A5-9514-CBB1143433E2}" srcOrd="1" destOrd="0" presId="urn:microsoft.com/office/officeart/2005/8/layout/hierarchy2"/>
    <dgm:cxn modelId="{2B797BE3-B521-427C-9DB2-A4268236CD9C}" srcId="{E2B344DF-83AE-4C76-8B3D-4270FC3C9634}" destId="{7D7A8014-15A0-4DF3-8ECC-2B9CC90EDDBA}" srcOrd="1" destOrd="0" parTransId="{6A40EA9D-5667-4328-8C91-BA6F6EEC4BFD}" sibTransId="{B2AA16AE-C604-47D0-BE9B-9C96D2BE2BBD}"/>
    <dgm:cxn modelId="{D6726A25-2D80-4F5D-BBF1-7A0585D4A8FB}" srcId="{1E22D734-D105-4732-AF46-8268D8BE671B}" destId="{E2B344DF-83AE-4C76-8B3D-4270FC3C9634}" srcOrd="2" destOrd="0" parTransId="{D3C4C206-602F-47C4-ACE2-C1ACEEF28B6D}" sibTransId="{518845BA-8F93-44AB-A2AB-BBAD41AC195F}"/>
    <dgm:cxn modelId="{99DD1E05-04AE-4B94-8D25-838725CFB88B}" type="presOf" srcId="{757268BF-17A4-499A-8C0C-212AF6AA6BEE}" destId="{CE8F374B-DD16-48BE-B4AE-4B2A7B241F0F}" srcOrd="0" destOrd="0" presId="urn:microsoft.com/office/officeart/2005/8/layout/hierarchy2"/>
    <dgm:cxn modelId="{F3E67910-5B96-4A8B-A2A8-9D7192E7A587}" type="presOf" srcId="{2F084EDF-7AEF-42DB-A9D1-0C8919F7A69D}" destId="{B471A809-BFA0-4792-9AD1-EE66A6A33C49}" srcOrd="0" destOrd="0" presId="urn:microsoft.com/office/officeart/2005/8/layout/hierarchy2"/>
    <dgm:cxn modelId="{6F133195-5EA4-4B63-8946-D4A929344108}" type="presOf" srcId="{D3C4C206-602F-47C4-ACE2-C1ACEEF28B6D}" destId="{48711BA7-904A-4EE8-933F-0E8ABADE4071}" srcOrd="0" destOrd="0" presId="urn:microsoft.com/office/officeart/2005/8/layout/hierarchy2"/>
    <dgm:cxn modelId="{17DF03AC-18CF-4F4D-97CB-F23524987A25}" srcId="{E2B344DF-83AE-4C76-8B3D-4270FC3C9634}" destId="{090C58A2-81A1-4FFE-BD07-6B848EF05FBB}" srcOrd="2" destOrd="0" parTransId="{36A82359-86E6-4F74-89CE-DDDFF6FFBDC0}" sibTransId="{8AABFF96-90F3-4532-BFE2-1F41C62F4B74}"/>
    <dgm:cxn modelId="{A953E12B-EAFA-4BEF-8974-DA3C7277A3D6}" type="presOf" srcId="{E71F961D-DEC3-4C8C-9F05-C75F2FD9D06F}" destId="{96D283B6-9B5E-486F-824C-1100982F1B9F}" srcOrd="0" destOrd="0" presId="urn:microsoft.com/office/officeart/2005/8/layout/hierarchy2"/>
    <dgm:cxn modelId="{9436BB4B-F2D0-4DA3-9E39-915AF3D41D13}" type="presOf" srcId="{FDD95581-6ED3-4DE2-AECB-1A59B9261D4B}" destId="{EF8D8C36-C2D8-442B-9F73-0030580B2756}" srcOrd="0" destOrd="0" presId="urn:microsoft.com/office/officeart/2005/8/layout/hierarchy2"/>
    <dgm:cxn modelId="{E6AEB1FA-1DAD-4F64-9406-A2918DEFE490}" type="presOf" srcId="{36A82359-86E6-4F74-89CE-DDDFF6FFBDC0}" destId="{A0CC392D-51AA-4C1F-A05C-F0E0CBEC5057}" srcOrd="0" destOrd="0" presId="urn:microsoft.com/office/officeart/2005/8/layout/hierarchy2"/>
    <dgm:cxn modelId="{61805499-5FC1-4FF4-B85F-D85C7590D24E}" type="presOf" srcId="{4CBC55F2-6E6A-42C9-AD22-864232E5BB66}" destId="{1AF855A1-DDA3-4FAF-802C-711AE0EBC530}" srcOrd="1" destOrd="0" presId="urn:microsoft.com/office/officeart/2005/8/layout/hierarchy2"/>
    <dgm:cxn modelId="{4861E816-C822-4389-8D73-C3A32046D65B}" type="presOf" srcId="{D3C4C206-602F-47C4-ACE2-C1ACEEF28B6D}" destId="{F3F8EEF9-0B7C-449C-B1A7-F81E3FDB2215}" srcOrd="1" destOrd="0" presId="urn:microsoft.com/office/officeart/2005/8/layout/hierarchy2"/>
    <dgm:cxn modelId="{1E55921F-3AF5-4EB4-9B3E-721340BA3E8E}" type="presOf" srcId="{6A40EA9D-5667-4328-8C91-BA6F6EEC4BFD}" destId="{BFDA279B-B23B-40B3-B3CB-24C68CF11C5D}" srcOrd="0" destOrd="0" presId="urn:microsoft.com/office/officeart/2005/8/layout/hierarchy2"/>
    <dgm:cxn modelId="{A2F646C9-6875-4294-95B8-A69EAD97F271}" type="presOf" srcId="{C496DBC0-C0D6-44E0-8896-DA0EE1D627E9}" destId="{1F490B7A-C4D5-438A-ABE4-D933ACF9C538}" srcOrd="0" destOrd="0" presId="urn:microsoft.com/office/officeart/2005/8/layout/hierarchy2"/>
    <dgm:cxn modelId="{F62B8460-4893-474C-932B-97956F03A55D}" type="presOf" srcId="{1E22D734-D105-4732-AF46-8268D8BE671B}" destId="{261099C5-89A8-42DD-ABEF-B72605744BF6}" srcOrd="0" destOrd="0" presId="urn:microsoft.com/office/officeart/2005/8/layout/hierarchy2"/>
    <dgm:cxn modelId="{27409C82-0833-452A-A4E6-57977F2AC3A5}" type="presOf" srcId="{EC9D063F-45F0-4035-AEE8-8CE75719A7F0}" destId="{3D392AF0-465C-4933-8805-8ACDF427377E}" srcOrd="0" destOrd="0" presId="urn:microsoft.com/office/officeart/2005/8/layout/hierarchy2"/>
    <dgm:cxn modelId="{34290ADC-B2DB-4B76-8F85-A57D2817E3B4}" srcId="{1796D055-B0E9-4DA7-827E-9C0B4EE177B6}" destId="{C496DBC0-C0D6-44E0-8896-DA0EE1D627E9}" srcOrd="0" destOrd="0" parTransId="{442E0287-C788-48E8-BBAA-254CE32DCA07}" sibTransId="{B3F41BC8-0FF9-4956-ADBE-57BD5869E3EC}"/>
    <dgm:cxn modelId="{3CD4ABBC-0DDF-4B6B-850E-0C7C533A859A}" srcId="{BAF20ED2-509F-4115-928B-F1D41DD537B9}" destId="{8F373B56-CE7C-49BF-8573-C00C448F652B}" srcOrd="1" destOrd="0" parTransId="{61DD1690-EEEA-4D34-A507-0BC2A035A9D4}" sibTransId="{C8E32729-E6DB-4119-AF72-E9AD4316C9BD}"/>
    <dgm:cxn modelId="{ECC2F9D8-625B-4DF4-98D9-4A23555C6A4B}" srcId="{1E22D734-D105-4732-AF46-8268D8BE671B}" destId="{1796D055-B0E9-4DA7-827E-9C0B4EE177B6}" srcOrd="0" destOrd="0" parTransId="{4CBC55F2-6E6A-42C9-AD22-864232E5BB66}" sibTransId="{7A75ECE0-2D67-4AD6-988F-EB4ED7BBB83D}"/>
    <dgm:cxn modelId="{3AB233F2-3FE4-4E66-B4CE-AB9DCFE7412A}" type="presParOf" srcId="{96D283B6-9B5E-486F-824C-1100982F1B9F}" destId="{9E4CDD37-9779-4EAE-AA16-01EA913EDDE1}" srcOrd="0" destOrd="0" presId="urn:microsoft.com/office/officeart/2005/8/layout/hierarchy2"/>
    <dgm:cxn modelId="{34D6245D-FEB4-4453-A510-7B2ED4EE7838}" type="presParOf" srcId="{9E4CDD37-9779-4EAE-AA16-01EA913EDDE1}" destId="{261099C5-89A8-42DD-ABEF-B72605744BF6}" srcOrd="0" destOrd="0" presId="urn:microsoft.com/office/officeart/2005/8/layout/hierarchy2"/>
    <dgm:cxn modelId="{4CAAD44F-3656-4592-A9DB-97B247B390B3}" type="presParOf" srcId="{9E4CDD37-9779-4EAE-AA16-01EA913EDDE1}" destId="{7538EC9D-5C52-454D-9A52-8F7B0E43C715}" srcOrd="1" destOrd="0" presId="urn:microsoft.com/office/officeart/2005/8/layout/hierarchy2"/>
    <dgm:cxn modelId="{F14CB5C8-2DA0-4FDA-B432-DC24DEF21F6C}" type="presParOf" srcId="{7538EC9D-5C52-454D-9A52-8F7B0E43C715}" destId="{D1DB32EF-23A1-469E-98C4-4729F4B0C33B}" srcOrd="0" destOrd="0" presId="urn:microsoft.com/office/officeart/2005/8/layout/hierarchy2"/>
    <dgm:cxn modelId="{FD1F598E-4CEA-41D3-AFEC-75E8FB724199}" type="presParOf" srcId="{D1DB32EF-23A1-469E-98C4-4729F4B0C33B}" destId="{1AF855A1-DDA3-4FAF-802C-711AE0EBC530}" srcOrd="0" destOrd="0" presId="urn:microsoft.com/office/officeart/2005/8/layout/hierarchy2"/>
    <dgm:cxn modelId="{EB6335CC-5009-485E-977B-6A35375D2954}" type="presParOf" srcId="{7538EC9D-5C52-454D-9A52-8F7B0E43C715}" destId="{04F56BDA-3C66-41F1-9EC4-691BBFD96F12}" srcOrd="1" destOrd="0" presId="urn:microsoft.com/office/officeart/2005/8/layout/hierarchy2"/>
    <dgm:cxn modelId="{436B8231-5A53-4BB2-9B28-0C110598A3C8}" type="presParOf" srcId="{04F56BDA-3C66-41F1-9EC4-691BBFD96F12}" destId="{574FB33E-D750-409B-A3EC-17661C427549}" srcOrd="0" destOrd="0" presId="urn:microsoft.com/office/officeart/2005/8/layout/hierarchy2"/>
    <dgm:cxn modelId="{83B33097-EC9D-495C-B081-179E5619F057}" type="presParOf" srcId="{04F56BDA-3C66-41F1-9EC4-691BBFD96F12}" destId="{54F05B55-1834-49F8-AD2C-BB40C538DACB}" srcOrd="1" destOrd="0" presId="urn:microsoft.com/office/officeart/2005/8/layout/hierarchy2"/>
    <dgm:cxn modelId="{8FFEA987-9EA2-4DAA-8440-B52A0D352D69}" type="presParOf" srcId="{54F05B55-1834-49F8-AD2C-BB40C538DACB}" destId="{6232FDC1-1896-4B2D-9209-8754D121A482}" srcOrd="0" destOrd="0" presId="urn:microsoft.com/office/officeart/2005/8/layout/hierarchy2"/>
    <dgm:cxn modelId="{DCEECB4D-D7F4-460E-A058-3039E1AE8172}" type="presParOf" srcId="{6232FDC1-1896-4B2D-9209-8754D121A482}" destId="{167E4DD8-2CAA-4561-8CDA-CF4813E5B0FD}" srcOrd="0" destOrd="0" presId="urn:microsoft.com/office/officeart/2005/8/layout/hierarchy2"/>
    <dgm:cxn modelId="{AD617418-5A9E-4F32-941C-66738C2495A5}" type="presParOf" srcId="{54F05B55-1834-49F8-AD2C-BB40C538DACB}" destId="{8D36CA1C-EA47-4EEC-A404-4092F3C6F8EA}" srcOrd="1" destOrd="0" presId="urn:microsoft.com/office/officeart/2005/8/layout/hierarchy2"/>
    <dgm:cxn modelId="{23DA154E-72AD-4CAA-954C-19919CD305F9}" type="presParOf" srcId="{8D36CA1C-EA47-4EEC-A404-4092F3C6F8EA}" destId="{1F490B7A-C4D5-438A-ABE4-D933ACF9C538}" srcOrd="0" destOrd="0" presId="urn:microsoft.com/office/officeart/2005/8/layout/hierarchy2"/>
    <dgm:cxn modelId="{A9B48100-36D6-4128-AC4A-D0A487282832}" type="presParOf" srcId="{8D36CA1C-EA47-4EEC-A404-4092F3C6F8EA}" destId="{4C5AF625-6868-4349-BEC4-E736A23F8B7D}" srcOrd="1" destOrd="0" presId="urn:microsoft.com/office/officeart/2005/8/layout/hierarchy2"/>
    <dgm:cxn modelId="{2FF78F85-47B3-40C5-9163-F8B901D8BC89}" type="presParOf" srcId="{7538EC9D-5C52-454D-9A52-8F7B0E43C715}" destId="{B471A809-BFA0-4792-9AD1-EE66A6A33C49}" srcOrd="2" destOrd="0" presId="urn:microsoft.com/office/officeart/2005/8/layout/hierarchy2"/>
    <dgm:cxn modelId="{4F347615-459B-46B6-9818-690002F23FB5}" type="presParOf" srcId="{B471A809-BFA0-4792-9AD1-EE66A6A33C49}" destId="{7DCC6AA5-7CBA-4D1A-9FFF-9CAA7A7A2C75}" srcOrd="0" destOrd="0" presId="urn:microsoft.com/office/officeart/2005/8/layout/hierarchy2"/>
    <dgm:cxn modelId="{201C3C41-3F4C-46F3-ADBF-D780C85BB212}" type="presParOf" srcId="{7538EC9D-5C52-454D-9A52-8F7B0E43C715}" destId="{B048FB40-46D0-4B32-B30B-89C50DFD599F}" srcOrd="3" destOrd="0" presId="urn:microsoft.com/office/officeart/2005/8/layout/hierarchy2"/>
    <dgm:cxn modelId="{9592DD65-3097-498B-B564-0012D7BF02D9}" type="presParOf" srcId="{B048FB40-46D0-4B32-B30B-89C50DFD599F}" destId="{F5671CC4-9D2F-4278-98F5-1F6AC0AE5A3E}" srcOrd="0" destOrd="0" presId="urn:microsoft.com/office/officeart/2005/8/layout/hierarchy2"/>
    <dgm:cxn modelId="{E723726D-845C-43FF-8473-A0650B975BDA}" type="presParOf" srcId="{B048FB40-46D0-4B32-B30B-89C50DFD599F}" destId="{DFB02B40-CC74-4004-8DD1-D5E8BCDF92BF}" srcOrd="1" destOrd="0" presId="urn:microsoft.com/office/officeart/2005/8/layout/hierarchy2"/>
    <dgm:cxn modelId="{1D9E3B02-5392-46DF-96E5-C8271078CCE3}" type="presParOf" srcId="{DFB02B40-CC74-4004-8DD1-D5E8BCDF92BF}" destId="{63D25E4D-8A36-4A78-B9BC-11F46D1A9FC1}" srcOrd="0" destOrd="0" presId="urn:microsoft.com/office/officeart/2005/8/layout/hierarchy2"/>
    <dgm:cxn modelId="{3F109E62-0D8C-45EA-B400-EA7DBC6CBEA1}" type="presParOf" srcId="{63D25E4D-8A36-4A78-B9BC-11F46D1A9FC1}" destId="{9A9702DE-E200-4AF8-83C9-3635ED8C7A30}" srcOrd="0" destOrd="0" presId="urn:microsoft.com/office/officeart/2005/8/layout/hierarchy2"/>
    <dgm:cxn modelId="{A88A4BE9-7C36-44E2-9122-B3F2DFDEB30E}" type="presParOf" srcId="{DFB02B40-CC74-4004-8DD1-D5E8BCDF92BF}" destId="{ACEEF7A6-5D69-419A-88A9-95AA5E133D49}" srcOrd="1" destOrd="0" presId="urn:microsoft.com/office/officeart/2005/8/layout/hierarchy2"/>
    <dgm:cxn modelId="{33DE7949-E563-486C-9F50-DA997B80EEA0}" type="presParOf" srcId="{ACEEF7A6-5D69-419A-88A9-95AA5E133D49}" destId="{EF8D8C36-C2D8-442B-9F73-0030580B2756}" srcOrd="0" destOrd="0" presId="urn:microsoft.com/office/officeart/2005/8/layout/hierarchy2"/>
    <dgm:cxn modelId="{605038C1-163A-46C0-957F-235A28BF1BAB}" type="presParOf" srcId="{ACEEF7A6-5D69-419A-88A9-95AA5E133D49}" destId="{964C1D7C-4EB0-4FF6-9114-F61E0C7EAF18}" srcOrd="1" destOrd="0" presId="urn:microsoft.com/office/officeart/2005/8/layout/hierarchy2"/>
    <dgm:cxn modelId="{5151C669-7ABA-4462-9C15-13F81A431ED0}" type="presParOf" srcId="{DFB02B40-CC74-4004-8DD1-D5E8BCDF92BF}" destId="{80622FBA-7701-494B-8894-71BF9C6CD334}" srcOrd="2" destOrd="0" presId="urn:microsoft.com/office/officeart/2005/8/layout/hierarchy2"/>
    <dgm:cxn modelId="{8F4AF35D-C8FC-4DE8-A9DC-D6F5922C1936}" type="presParOf" srcId="{80622FBA-7701-494B-8894-71BF9C6CD334}" destId="{FD469C78-269A-492F-A110-8101C47C3744}" srcOrd="0" destOrd="0" presId="urn:microsoft.com/office/officeart/2005/8/layout/hierarchy2"/>
    <dgm:cxn modelId="{F66F67C0-EDA0-4232-A3F3-E794E3A01B13}" type="presParOf" srcId="{DFB02B40-CC74-4004-8DD1-D5E8BCDF92BF}" destId="{FFC4902C-776F-4866-BCD9-DCA592C421E5}" srcOrd="3" destOrd="0" presId="urn:microsoft.com/office/officeart/2005/8/layout/hierarchy2"/>
    <dgm:cxn modelId="{A0E724C9-13FC-4DAF-AAE1-DD96BB96D776}" type="presParOf" srcId="{FFC4902C-776F-4866-BCD9-DCA592C421E5}" destId="{E779AD0C-2CA9-45D7-A841-F579397F6191}" srcOrd="0" destOrd="0" presId="urn:microsoft.com/office/officeart/2005/8/layout/hierarchy2"/>
    <dgm:cxn modelId="{9238DB7C-533A-4C51-B9F1-37485B57F79E}" type="presParOf" srcId="{FFC4902C-776F-4866-BCD9-DCA592C421E5}" destId="{E57C9615-D9EF-4615-9444-163CC0EA34D5}" srcOrd="1" destOrd="0" presId="urn:microsoft.com/office/officeart/2005/8/layout/hierarchy2"/>
    <dgm:cxn modelId="{E42551B0-E4BE-4C44-9165-1A99A337E567}" type="presParOf" srcId="{DFB02B40-CC74-4004-8DD1-D5E8BCDF92BF}" destId="{3D392AF0-465C-4933-8805-8ACDF427377E}" srcOrd="4" destOrd="0" presId="urn:microsoft.com/office/officeart/2005/8/layout/hierarchy2"/>
    <dgm:cxn modelId="{AC064AC6-1BBC-4845-BE13-AB2AE1FA4AEC}" type="presParOf" srcId="{3D392AF0-465C-4933-8805-8ACDF427377E}" destId="{3EC2E479-65E9-47FD-8C47-FD9791EB3616}" srcOrd="0" destOrd="0" presId="urn:microsoft.com/office/officeart/2005/8/layout/hierarchy2"/>
    <dgm:cxn modelId="{91CB6C32-A2A1-487A-9473-1D4746E09213}" type="presParOf" srcId="{DFB02B40-CC74-4004-8DD1-D5E8BCDF92BF}" destId="{12D92322-27E9-44AC-AEC7-86F891959A15}" srcOrd="5" destOrd="0" presId="urn:microsoft.com/office/officeart/2005/8/layout/hierarchy2"/>
    <dgm:cxn modelId="{B010F996-D0E2-411B-82BF-C9CB4538A825}" type="presParOf" srcId="{12D92322-27E9-44AC-AEC7-86F891959A15}" destId="{CE8F374B-DD16-48BE-B4AE-4B2A7B241F0F}" srcOrd="0" destOrd="0" presId="urn:microsoft.com/office/officeart/2005/8/layout/hierarchy2"/>
    <dgm:cxn modelId="{1435987E-62D3-471F-A644-8AFEDEA3C9A3}" type="presParOf" srcId="{12D92322-27E9-44AC-AEC7-86F891959A15}" destId="{A7C32611-6D1B-489F-9F3B-D06C67580899}" srcOrd="1" destOrd="0" presId="urn:microsoft.com/office/officeart/2005/8/layout/hierarchy2"/>
    <dgm:cxn modelId="{C5E323AB-762C-4AB8-BBAC-55DE2BB36811}" type="presParOf" srcId="{7538EC9D-5C52-454D-9A52-8F7B0E43C715}" destId="{48711BA7-904A-4EE8-933F-0E8ABADE4071}" srcOrd="4" destOrd="0" presId="urn:microsoft.com/office/officeart/2005/8/layout/hierarchy2"/>
    <dgm:cxn modelId="{D674A9EC-4011-4AC3-A2D2-D47C1B74A656}" type="presParOf" srcId="{48711BA7-904A-4EE8-933F-0E8ABADE4071}" destId="{F3F8EEF9-0B7C-449C-B1A7-F81E3FDB2215}" srcOrd="0" destOrd="0" presId="urn:microsoft.com/office/officeart/2005/8/layout/hierarchy2"/>
    <dgm:cxn modelId="{DC040768-77E5-44FA-B2A8-B60DA0151171}" type="presParOf" srcId="{7538EC9D-5C52-454D-9A52-8F7B0E43C715}" destId="{AB19DB9E-B4FE-49F8-B2C9-5A7820989531}" srcOrd="5" destOrd="0" presId="urn:microsoft.com/office/officeart/2005/8/layout/hierarchy2"/>
    <dgm:cxn modelId="{A17A9BDC-0C0A-4E17-91B4-C08644B999DA}" type="presParOf" srcId="{AB19DB9E-B4FE-49F8-B2C9-5A7820989531}" destId="{692272FD-7E1D-40E2-877F-2F6508C2D129}" srcOrd="0" destOrd="0" presId="urn:microsoft.com/office/officeart/2005/8/layout/hierarchy2"/>
    <dgm:cxn modelId="{6F2594D9-BB17-4AF8-8A85-0C5DABFD4EC6}" type="presParOf" srcId="{AB19DB9E-B4FE-49F8-B2C9-5A7820989531}" destId="{7B7CA8CA-0925-4F11-81DD-9C9F51DF9CD3}" srcOrd="1" destOrd="0" presId="urn:microsoft.com/office/officeart/2005/8/layout/hierarchy2"/>
    <dgm:cxn modelId="{D94D6A39-21B4-41E8-B332-356EE2262F97}" type="presParOf" srcId="{7B7CA8CA-0925-4F11-81DD-9C9F51DF9CD3}" destId="{DF37B728-F488-44D5-8CCC-1E48EC1D05E1}" srcOrd="0" destOrd="0" presId="urn:microsoft.com/office/officeart/2005/8/layout/hierarchy2"/>
    <dgm:cxn modelId="{87E09F4C-5D08-4D0A-8C6B-0E069BADA0A7}" type="presParOf" srcId="{DF37B728-F488-44D5-8CCC-1E48EC1D05E1}" destId="{E32D27F0-4E10-4340-9C67-119AC5C35F28}" srcOrd="0" destOrd="0" presId="urn:microsoft.com/office/officeart/2005/8/layout/hierarchy2"/>
    <dgm:cxn modelId="{3A4CFC73-1114-4E16-813C-CE7731DA15AC}" type="presParOf" srcId="{7B7CA8CA-0925-4F11-81DD-9C9F51DF9CD3}" destId="{E3AE13E1-36AA-4CA8-A856-892728B65EBD}" srcOrd="1" destOrd="0" presId="urn:microsoft.com/office/officeart/2005/8/layout/hierarchy2"/>
    <dgm:cxn modelId="{6211A304-E03A-46D3-8C96-F5781AB4E631}" type="presParOf" srcId="{E3AE13E1-36AA-4CA8-A856-892728B65EBD}" destId="{20A9F1D6-4653-4E6C-B5F3-3528A90C8A2B}" srcOrd="0" destOrd="0" presId="urn:microsoft.com/office/officeart/2005/8/layout/hierarchy2"/>
    <dgm:cxn modelId="{8D0DBA96-5AEE-4851-A9D0-C6CB438673B7}" type="presParOf" srcId="{E3AE13E1-36AA-4CA8-A856-892728B65EBD}" destId="{48C13092-4CD8-4769-A2B4-2E612A05CB6A}" srcOrd="1" destOrd="0" presId="urn:microsoft.com/office/officeart/2005/8/layout/hierarchy2"/>
    <dgm:cxn modelId="{FD6D9E3B-250F-46BE-97B8-24A6FA777FFB}" type="presParOf" srcId="{7B7CA8CA-0925-4F11-81DD-9C9F51DF9CD3}" destId="{BFDA279B-B23B-40B3-B3CB-24C68CF11C5D}" srcOrd="2" destOrd="0" presId="urn:microsoft.com/office/officeart/2005/8/layout/hierarchy2"/>
    <dgm:cxn modelId="{79317C94-2269-48F3-A0EC-E653E5540585}" type="presParOf" srcId="{BFDA279B-B23B-40B3-B3CB-24C68CF11C5D}" destId="{0CCB492D-69A1-47A5-9514-CBB1143433E2}" srcOrd="0" destOrd="0" presId="urn:microsoft.com/office/officeart/2005/8/layout/hierarchy2"/>
    <dgm:cxn modelId="{5F44D29A-36EB-4AC5-9A48-E610101A90D2}" type="presParOf" srcId="{7B7CA8CA-0925-4F11-81DD-9C9F51DF9CD3}" destId="{C8A918E8-A562-4081-A93B-89CD7A682F95}" srcOrd="3" destOrd="0" presId="urn:microsoft.com/office/officeart/2005/8/layout/hierarchy2"/>
    <dgm:cxn modelId="{A04E01BB-9C74-4A62-8EAF-4DF6CC588876}" type="presParOf" srcId="{C8A918E8-A562-4081-A93B-89CD7A682F95}" destId="{8EE3D082-60B7-41A4-A732-242E634A5404}" srcOrd="0" destOrd="0" presId="urn:microsoft.com/office/officeart/2005/8/layout/hierarchy2"/>
    <dgm:cxn modelId="{BBF85E27-D8FC-44FC-9AAB-3C5406A9BBF8}" type="presParOf" srcId="{C8A918E8-A562-4081-A93B-89CD7A682F95}" destId="{82B07E1E-9E8A-4340-885C-3DB8112D2FA3}" srcOrd="1" destOrd="0" presId="urn:microsoft.com/office/officeart/2005/8/layout/hierarchy2"/>
    <dgm:cxn modelId="{49CFABC2-8275-4D00-AAC6-2CF44AB5DB4B}" type="presParOf" srcId="{7B7CA8CA-0925-4F11-81DD-9C9F51DF9CD3}" destId="{A0CC392D-51AA-4C1F-A05C-F0E0CBEC5057}" srcOrd="4" destOrd="0" presId="urn:microsoft.com/office/officeart/2005/8/layout/hierarchy2"/>
    <dgm:cxn modelId="{D38E5F9F-C2B7-452E-B5DE-BCC6AD281F11}" type="presParOf" srcId="{A0CC392D-51AA-4C1F-A05C-F0E0CBEC5057}" destId="{C9E67C94-4412-479C-8982-85DF62FED714}" srcOrd="0" destOrd="0" presId="urn:microsoft.com/office/officeart/2005/8/layout/hierarchy2"/>
    <dgm:cxn modelId="{B465CA66-7E25-41B5-82F6-3B780FB648D2}" type="presParOf" srcId="{7B7CA8CA-0925-4F11-81DD-9C9F51DF9CD3}" destId="{B697281F-9278-478E-A023-7A48EF763425}" srcOrd="5" destOrd="0" presId="urn:microsoft.com/office/officeart/2005/8/layout/hierarchy2"/>
    <dgm:cxn modelId="{697AE122-A3AE-40B8-9EA2-3FE75D656B28}" type="presParOf" srcId="{B697281F-9278-478E-A023-7A48EF763425}" destId="{24BB7160-4860-4FF3-9E1C-FFEC4A8C9C38}" srcOrd="0" destOrd="0" presId="urn:microsoft.com/office/officeart/2005/8/layout/hierarchy2"/>
    <dgm:cxn modelId="{F91CA679-D71F-4072-8E85-DDF4C5799CC9}" type="presParOf" srcId="{B697281F-9278-478E-A023-7A48EF763425}" destId="{20526DF7-B387-496E-9B7B-CBE085BF4811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F44130-4F0E-42F9-A25E-E01FC3CD81C9}">
      <dsp:nvSpPr>
        <dsp:cNvPr id="0" name=""/>
        <dsp:cNvSpPr/>
      </dsp:nvSpPr>
      <dsp:spPr>
        <a:xfrm>
          <a:off x="2003615" y="2479"/>
          <a:ext cx="4746803" cy="57986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Масштабы образования ТКО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03615" y="2479"/>
        <a:ext cx="4746803" cy="579862"/>
      </dsp:txXfrm>
    </dsp:sp>
    <dsp:sp modelId="{67F8F8E9-A3BF-4532-BEEA-B72506259DC8}">
      <dsp:nvSpPr>
        <dsp:cNvPr id="0" name=""/>
        <dsp:cNvSpPr/>
      </dsp:nvSpPr>
      <dsp:spPr>
        <a:xfrm rot="5400000">
          <a:off x="4268292" y="596839"/>
          <a:ext cx="217448" cy="26093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4268292" y="596839"/>
        <a:ext cx="217448" cy="260938"/>
      </dsp:txXfrm>
    </dsp:sp>
    <dsp:sp modelId="{4DD50CFA-0277-490D-AE23-BA1D4CB6ACAE}">
      <dsp:nvSpPr>
        <dsp:cNvPr id="0" name=""/>
        <dsp:cNvSpPr/>
      </dsp:nvSpPr>
      <dsp:spPr>
        <a:xfrm>
          <a:off x="2003615" y="872274"/>
          <a:ext cx="4746803" cy="57986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Характеристика ТКО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03615" y="872274"/>
        <a:ext cx="4746803" cy="579862"/>
      </dsp:txXfrm>
    </dsp:sp>
    <dsp:sp modelId="{A4FCD30B-D7AF-42D6-80FE-B5AFDFA5BA25}">
      <dsp:nvSpPr>
        <dsp:cNvPr id="0" name=""/>
        <dsp:cNvSpPr/>
      </dsp:nvSpPr>
      <dsp:spPr>
        <a:xfrm rot="5400000">
          <a:off x="4268292" y="1466633"/>
          <a:ext cx="217448" cy="26093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4268292" y="1466633"/>
        <a:ext cx="217448" cy="260938"/>
      </dsp:txXfrm>
    </dsp:sp>
    <dsp:sp modelId="{8971F5E4-8C05-42B0-BC6C-1F6867CD8129}">
      <dsp:nvSpPr>
        <dsp:cNvPr id="0" name=""/>
        <dsp:cNvSpPr/>
      </dsp:nvSpPr>
      <dsp:spPr>
        <a:xfrm>
          <a:off x="2003615" y="1742068"/>
          <a:ext cx="4746803" cy="57986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Влияние ТКО на окружающую среду и здоровье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03615" y="1742068"/>
        <a:ext cx="4746803" cy="579862"/>
      </dsp:txXfrm>
    </dsp:sp>
    <dsp:sp modelId="{16D54E7F-899D-47A5-A127-C9D92CE65AE9}">
      <dsp:nvSpPr>
        <dsp:cNvPr id="0" name=""/>
        <dsp:cNvSpPr/>
      </dsp:nvSpPr>
      <dsp:spPr>
        <a:xfrm rot="5400000">
          <a:off x="4268292" y="2336428"/>
          <a:ext cx="217448" cy="26093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4268292" y="2336428"/>
        <a:ext cx="217448" cy="260938"/>
      </dsp:txXfrm>
    </dsp:sp>
    <dsp:sp modelId="{D4001CD7-FBAB-45E4-8564-B2DE6D99CB4D}">
      <dsp:nvSpPr>
        <dsp:cNvPr id="0" name=""/>
        <dsp:cNvSpPr/>
      </dsp:nvSpPr>
      <dsp:spPr>
        <a:xfrm>
          <a:off x="2003615" y="2611862"/>
          <a:ext cx="4746803" cy="57986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Способы утилизации и переработки ТКО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03615" y="2611862"/>
        <a:ext cx="4746803" cy="579862"/>
      </dsp:txXfrm>
    </dsp:sp>
    <dsp:sp modelId="{0CAA9185-0A51-4CA2-8587-FF2230056CC5}">
      <dsp:nvSpPr>
        <dsp:cNvPr id="0" name=""/>
        <dsp:cNvSpPr/>
      </dsp:nvSpPr>
      <dsp:spPr>
        <a:xfrm rot="5400000">
          <a:off x="4268292" y="3206222"/>
          <a:ext cx="217448" cy="260938"/>
        </a:xfrm>
        <a:prstGeom prst="rightArrow">
          <a:avLst>
            <a:gd name="adj1" fmla="val 60000"/>
            <a:gd name="adj2" fmla="val 50000"/>
          </a:avLst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5400000">
        <a:off x="4268292" y="3206222"/>
        <a:ext cx="217448" cy="260938"/>
      </dsp:txXfrm>
    </dsp:sp>
    <dsp:sp modelId="{2B828949-5C13-4063-B344-F67A831716C4}">
      <dsp:nvSpPr>
        <dsp:cNvPr id="0" name=""/>
        <dsp:cNvSpPr/>
      </dsp:nvSpPr>
      <dsp:spPr>
        <a:xfrm>
          <a:off x="2003615" y="3481657"/>
          <a:ext cx="4746803" cy="579862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Возможные риски</a:t>
          </a:r>
          <a:endParaRPr lang="ru-RU" sz="20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03615" y="3481657"/>
        <a:ext cx="4746803" cy="579862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3D730D3-1369-40AE-B250-A82ED4522CC9}">
      <dsp:nvSpPr>
        <dsp:cNvPr id="0" name=""/>
        <dsp:cNvSpPr/>
      </dsp:nvSpPr>
      <dsp:spPr>
        <a:xfrm>
          <a:off x="0" y="0"/>
          <a:ext cx="7490440" cy="17157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В России средняя годовая норма образования ТКО – </a:t>
          </a:r>
          <a:br>
            <a:rPr lang="ru-RU" sz="2400" b="1" kern="1200" dirty="0" smtClean="0">
              <a:latin typeface="Arial" pitchFamily="34" charset="0"/>
              <a:cs typeface="Arial" pitchFamily="34" charset="0"/>
            </a:rPr>
          </a:br>
          <a:r>
            <a:rPr lang="ru-RU" sz="2400" b="1" kern="1200" dirty="0" smtClean="0">
              <a:latin typeface="Arial Black" pitchFamily="34" charset="0"/>
              <a:cs typeface="Arial" pitchFamily="34" charset="0"/>
            </a:rPr>
            <a:t>400 кг на 1 человека </a:t>
          </a:r>
        </a:p>
      </dsp:txBody>
      <dsp:txXfrm>
        <a:off x="0" y="0"/>
        <a:ext cx="5739497" cy="1715769"/>
      </dsp:txXfrm>
    </dsp:sp>
    <dsp:sp modelId="{A1722262-1E08-47E6-A806-697C7CD3EB54}">
      <dsp:nvSpPr>
        <dsp:cNvPr id="0" name=""/>
        <dsp:cNvSpPr/>
      </dsp:nvSpPr>
      <dsp:spPr>
        <a:xfrm>
          <a:off x="660921" y="2001731"/>
          <a:ext cx="7490440" cy="17157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Население г. Соликамска – </a:t>
          </a:r>
          <a:br>
            <a:rPr lang="ru-RU" sz="2400" b="1" kern="1200" dirty="0" smtClean="0">
              <a:latin typeface="Arial" pitchFamily="34" charset="0"/>
              <a:cs typeface="Arial" pitchFamily="34" charset="0"/>
            </a:rPr>
          </a:br>
          <a:r>
            <a:rPr lang="ru-RU" sz="2400" b="1" kern="1200" dirty="0" smtClean="0">
              <a:latin typeface="Arial Black" pitchFamily="34" charset="0"/>
              <a:cs typeface="Arial" pitchFamily="34" charset="0"/>
            </a:rPr>
            <a:t>94 680 человек </a:t>
          </a: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– </a:t>
          </a:r>
          <a:br>
            <a:rPr lang="ru-RU" sz="2400" b="1" kern="1200" dirty="0" smtClean="0">
              <a:latin typeface="Arial" pitchFamily="34" charset="0"/>
              <a:cs typeface="Arial" pitchFamily="34" charset="0"/>
            </a:rPr>
          </a:b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производит за год </a:t>
          </a:r>
          <a:r>
            <a:rPr lang="ru-RU" sz="2400" b="1" kern="1200" dirty="0" smtClean="0">
              <a:latin typeface="Arial Black" pitchFamily="34" charset="0"/>
              <a:cs typeface="Arial" pitchFamily="34" charset="0"/>
            </a:rPr>
            <a:t>37 840 т </a:t>
          </a:r>
          <a:r>
            <a:rPr lang="ru-RU" sz="2400" b="1" kern="1200" dirty="0" smtClean="0">
              <a:latin typeface="Arial" pitchFamily="34" charset="0"/>
              <a:cs typeface="Arial" pitchFamily="34" charset="0"/>
            </a:rPr>
            <a:t>ТКО </a:t>
          </a:r>
        </a:p>
      </dsp:txBody>
      <dsp:txXfrm>
        <a:off x="660921" y="2001731"/>
        <a:ext cx="5714269" cy="1715769"/>
      </dsp:txXfrm>
    </dsp:sp>
    <dsp:sp modelId="{95233C5E-10E9-4571-910C-F0D78CC89CA1}">
      <dsp:nvSpPr>
        <dsp:cNvPr id="0" name=""/>
        <dsp:cNvSpPr/>
      </dsp:nvSpPr>
      <dsp:spPr>
        <a:xfrm>
          <a:off x="1321842" y="4003462"/>
          <a:ext cx="7490440" cy="17157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Население всей страны –  </a:t>
          </a:r>
          <a:br>
            <a:rPr lang="ru-RU" sz="2800" b="1" kern="1200" dirty="0" smtClean="0">
              <a:latin typeface="Arial" pitchFamily="34" charset="0"/>
              <a:cs typeface="Arial" pitchFamily="34" charset="0"/>
            </a:rPr>
          </a:br>
          <a:r>
            <a:rPr lang="ru-RU" sz="2800" b="1" kern="1200" dirty="0" smtClean="0">
              <a:latin typeface="Arial Black" pitchFamily="34" charset="0"/>
              <a:cs typeface="Arial" pitchFamily="34" charset="0"/>
            </a:rPr>
            <a:t>146 804 372 </a:t>
          </a: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человека – </a:t>
          </a:r>
          <a:br>
            <a:rPr lang="ru-RU" sz="2800" b="1" kern="1200" dirty="0" smtClean="0">
              <a:latin typeface="Arial" pitchFamily="34" charset="0"/>
              <a:cs typeface="Arial" pitchFamily="34" charset="0"/>
            </a:rPr>
          </a:b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производит за год  </a:t>
          </a:r>
          <a:br>
            <a:rPr lang="ru-RU" sz="2800" b="1" kern="1200" dirty="0" smtClean="0">
              <a:latin typeface="Arial" pitchFamily="34" charset="0"/>
              <a:cs typeface="Arial" pitchFamily="34" charset="0"/>
            </a:rPr>
          </a:br>
          <a:r>
            <a:rPr lang="ru-RU" sz="2800" b="1" kern="1200" dirty="0" smtClean="0">
              <a:latin typeface="Arial Black" pitchFamily="34" charset="0"/>
              <a:cs typeface="Arial" pitchFamily="34" charset="0"/>
            </a:rPr>
            <a:t>58 721 749 т </a:t>
          </a:r>
          <a:r>
            <a:rPr lang="ru-RU" sz="2800" b="1" kern="1200" dirty="0" smtClean="0">
              <a:latin typeface="Arial" pitchFamily="34" charset="0"/>
              <a:cs typeface="Arial" pitchFamily="34" charset="0"/>
            </a:rPr>
            <a:t>ТКО</a:t>
          </a:r>
        </a:p>
      </dsp:txBody>
      <dsp:txXfrm>
        <a:off x="1321842" y="4003462"/>
        <a:ext cx="5714269" cy="1715769"/>
      </dsp:txXfrm>
    </dsp:sp>
    <dsp:sp modelId="{6288520F-158E-4CE4-AF12-34363AF00F5A}">
      <dsp:nvSpPr>
        <dsp:cNvPr id="0" name=""/>
        <dsp:cNvSpPr/>
      </dsp:nvSpPr>
      <dsp:spPr>
        <a:xfrm>
          <a:off x="5334260" y="1326508"/>
          <a:ext cx="1115250" cy="111525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50000"/>
            <a:alpha val="90000"/>
          </a:schemeClr>
        </a:solidFill>
        <a:ln w="127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5334260" y="1326508"/>
        <a:ext cx="1115250" cy="1115250"/>
      </dsp:txXfrm>
    </dsp:sp>
    <dsp:sp modelId="{3AF2E70C-C0C5-4B32-A90F-0B1D57852F97}">
      <dsp:nvSpPr>
        <dsp:cNvPr id="0" name=""/>
        <dsp:cNvSpPr/>
      </dsp:nvSpPr>
      <dsp:spPr>
        <a:xfrm>
          <a:off x="6477560" y="3316801"/>
          <a:ext cx="1115250" cy="111525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50000"/>
            <a:alpha val="90000"/>
          </a:schemeClr>
        </a:solidFill>
        <a:ln w="12700" cap="flat" cmpd="sng" algn="ctr">
          <a:solidFill>
            <a:schemeClr val="accent1">
              <a:lumMod val="50000"/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/>
        </a:p>
      </dsp:txBody>
      <dsp:txXfrm>
        <a:off x="6477560" y="3316801"/>
        <a:ext cx="1115250" cy="111525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6B4F432-2AF4-4EA5-8BA7-C065E8B4FCD0}">
      <dsp:nvSpPr>
        <dsp:cNvPr id="0" name=""/>
        <dsp:cNvSpPr/>
      </dsp:nvSpPr>
      <dsp:spPr>
        <a:xfrm>
          <a:off x="5937" y="748452"/>
          <a:ext cx="3984490" cy="2871894"/>
        </a:xfrm>
        <a:prstGeom prst="roundRect">
          <a:avLst>
            <a:gd name="adj" fmla="val 10000"/>
          </a:avLst>
        </a:prstGeom>
        <a:solidFill>
          <a:schemeClr val="tx2">
            <a:lumMod val="5000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400" b="1" i="0" u="none" strike="noStrike" kern="1200" spc="50" normalizeH="0" baseline="0" noProof="0" dirty="0" smtClean="0">
              <a:ln w="11430"/>
              <a:solidFill>
                <a:schemeClr val="bg1"/>
              </a:solidFill>
              <a:effectLst/>
              <a:uLnTx/>
              <a:uFillTx/>
              <a:latin typeface="Arial Black" pitchFamily="34" charset="0"/>
              <a:ea typeface="+mj-ea"/>
              <a:cs typeface="Arial" pitchFamily="34" charset="0"/>
            </a:rPr>
            <a:t>Причины увеличения объемов образования ТКО в России</a:t>
          </a:r>
          <a:endParaRPr lang="ru-RU" sz="2400" kern="1200" dirty="0">
            <a:solidFill>
              <a:schemeClr val="bg1"/>
            </a:solidFill>
            <a:effectLst/>
            <a:latin typeface="Arial Black" pitchFamily="34" charset="0"/>
            <a:cs typeface="Arial" pitchFamily="34" charset="0"/>
          </a:endParaRPr>
        </a:p>
      </dsp:txBody>
      <dsp:txXfrm>
        <a:off x="5937" y="748452"/>
        <a:ext cx="3984490" cy="2871894"/>
      </dsp:txXfrm>
    </dsp:sp>
    <dsp:sp modelId="{10AAD312-F5F6-4EE6-AD47-636F6C32992D}">
      <dsp:nvSpPr>
        <dsp:cNvPr id="0" name=""/>
        <dsp:cNvSpPr/>
      </dsp:nvSpPr>
      <dsp:spPr>
        <a:xfrm rot="17593600">
          <a:off x="3430812" y="1316652"/>
          <a:ext cx="1848046" cy="37229"/>
        </a:xfrm>
        <a:custGeom>
          <a:avLst/>
          <a:gdLst/>
          <a:ahLst/>
          <a:cxnLst/>
          <a:rect l="0" t="0" r="0" b="0"/>
          <a:pathLst>
            <a:path>
              <a:moveTo>
                <a:pt x="0" y="18614"/>
              </a:moveTo>
              <a:lnTo>
                <a:pt x="1848046" y="1861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>
            <a:latin typeface="Arial" pitchFamily="34" charset="0"/>
            <a:cs typeface="Arial" pitchFamily="34" charset="0"/>
          </a:endParaRPr>
        </a:p>
      </dsp:txBody>
      <dsp:txXfrm rot="17593600">
        <a:off x="4308634" y="1289065"/>
        <a:ext cx="92402" cy="92402"/>
      </dsp:txXfrm>
    </dsp:sp>
    <dsp:sp modelId="{4825EA0F-4CBD-48BF-8E83-DE6B9EA0F758}">
      <dsp:nvSpPr>
        <dsp:cNvPr id="0" name=""/>
        <dsp:cNvSpPr/>
      </dsp:nvSpPr>
      <dsp:spPr>
        <a:xfrm>
          <a:off x="4719242" y="195167"/>
          <a:ext cx="3984490" cy="5819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Рост народонаселения за последние 5 лет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4719242" y="195167"/>
        <a:ext cx="3984490" cy="581933"/>
      </dsp:txXfrm>
    </dsp:sp>
    <dsp:sp modelId="{3E811DA2-C1E4-47CB-8835-265BF3BAFCC4}">
      <dsp:nvSpPr>
        <dsp:cNvPr id="0" name=""/>
        <dsp:cNvSpPr/>
      </dsp:nvSpPr>
      <dsp:spPr>
        <a:xfrm rot="18396931">
          <a:off x="3743868" y="1675388"/>
          <a:ext cx="1221934" cy="37229"/>
        </a:xfrm>
        <a:custGeom>
          <a:avLst/>
          <a:gdLst/>
          <a:ahLst/>
          <a:cxnLst/>
          <a:rect l="0" t="0" r="0" b="0"/>
          <a:pathLst>
            <a:path>
              <a:moveTo>
                <a:pt x="0" y="18614"/>
              </a:moveTo>
              <a:lnTo>
                <a:pt x="1221934" y="1861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Arial" pitchFamily="34" charset="0"/>
            <a:cs typeface="Arial" pitchFamily="34" charset="0"/>
          </a:endParaRPr>
        </a:p>
      </dsp:txBody>
      <dsp:txXfrm rot="18396931">
        <a:off x="4324286" y="1663454"/>
        <a:ext cx="61096" cy="61096"/>
      </dsp:txXfrm>
    </dsp:sp>
    <dsp:sp modelId="{249A86B2-490D-4104-BBF5-D97F1454E789}">
      <dsp:nvSpPr>
        <dsp:cNvPr id="0" name=""/>
        <dsp:cNvSpPr/>
      </dsp:nvSpPr>
      <dsp:spPr>
        <a:xfrm>
          <a:off x="4719242" y="912639"/>
          <a:ext cx="3984490" cy="5819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Рост производства товаров одноразового использования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4719242" y="912639"/>
        <a:ext cx="3984490" cy="581933"/>
      </dsp:txXfrm>
    </dsp:sp>
    <dsp:sp modelId="{346E4BD7-B66E-46C0-86F9-B756A7A4237B}">
      <dsp:nvSpPr>
        <dsp:cNvPr id="0" name=""/>
        <dsp:cNvSpPr/>
      </dsp:nvSpPr>
      <dsp:spPr>
        <a:xfrm rot="20408110">
          <a:off x="3967373" y="2034124"/>
          <a:ext cx="774923" cy="37229"/>
        </a:xfrm>
        <a:custGeom>
          <a:avLst/>
          <a:gdLst/>
          <a:ahLst/>
          <a:cxnLst/>
          <a:rect l="0" t="0" r="0" b="0"/>
          <a:pathLst>
            <a:path>
              <a:moveTo>
                <a:pt x="0" y="18614"/>
              </a:moveTo>
              <a:lnTo>
                <a:pt x="774923" y="1861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Arial" pitchFamily="34" charset="0"/>
            <a:cs typeface="Arial" pitchFamily="34" charset="0"/>
          </a:endParaRPr>
        </a:p>
      </dsp:txBody>
      <dsp:txXfrm rot="20408110">
        <a:off x="4335462" y="2033365"/>
        <a:ext cx="38746" cy="38746"/>
      </dsp:txXfrm>
    </dsp:sp>
    <dsp:sp modelId="{BC99DD3A-DB96-43B5-A8A7-1955D4C9448D}">
      <dsp:nvSpPr>
        <dsp:cNvPr id="0" name=""/>
        <dsp:cNvSpPr/>
      </dsp:nvSpPr>
      <dsp:spPr>
        <a:xfrm>
          <a:off x="4719242" y="1630111"/>
          <a:ext cx="3984490" cy="5819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Увеличение количества товара в ярких упаковках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4719242" y="1630111"/>
        <a:ext cx="3984490" cy="581933"/>
      </dsp:txXfrm>
    </dsp:sp>
    <dsp:sp modelId="{0A80AF2A-296D-4F0B-AE85-5386143A07D7}">
      <dsp:nvSpPr>
        <dsp:cNvPr id="0" name=""/>
        <dsp:cNvSpPr/>
      </dsp:nvSpPr>
      <dsp:spPr>
        <a:xfrm rot="1915716">
          <a:off x="3925468" y="2392860"/>
          <a:ext cx="858732" cy="37229"/>
        </a:xfrm>
        <a:custGeom>
          <a:avLst/>
          <a:gdLst/>
          <a:ahLst/>
          <a:cxnLst/>
          <a:rect l="0" t="0" r="0" b="0"/>
          <a:pathLst>
            <a:path>
              <a:moveTo>
                <a:pt x="0" y="18614"/>
              </a:moveTo>
              <a:lnTo>
                <a:pt x="858732" y="1861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Arial" pitchFamily="34" charset="0"/>
            <a:cs typeface="Arial" pitchFamily="34" charset="0"/>
          </a:endParaRPr>
        </a:p>
      </dsp:txBody>
      <dsp:txXfrm rot="1915716">
        <a:off x="4333367" y="2390006"/>
        <a:ext cx="42936" cy="42936"/>
      </dsp:txXfrm>
    </dsp:sp>
    <dsp:sp modelId="{26FEEA08-BD4D-4B0D-91BF-40313B7BAB42}">
      <dsp:nvSpPr>
        <dsp:cNvPr id="0" name=""/>
        <dsp:cNvSpPr/>
      </dsp:nvSpPr>
      <dsp:spPr>
        <a:xfrm>
          <a:off x="4719242" y="2347584"/>
          <a:ext cx="3984490" cy="58193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Обилие пластиковой и бумажной тары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4719242" y="2347584"/>
        <a:ext cx="3984490" cy="581933"/>
      </dsp:txXfrm>
    </dsp:sp>
    <dsp:sp modelId="{00203F19-16AD-49E7-8615-67DF108C4BC7}">
      <dsp:nvSpPr>
        <dsp:cNvPr id="0" name=""/>
        <dsp:cNvSpPr/>
      </dsp:nvSpPr>
      <dsp:spPr>
        <a:xfrm rot="3795756">
          <a:off x="3548496" y="2883257"/>
          <a:ext cx="1606740" cy="37229"/>
        </a:xfrm>
        <a:custGeom>
          <a:avLst/>
          <a:gdLst/>
          <a:ahLst/>
          <a:cxnLst/>
          <a:rect l="0" t="0" r="0" b="0"/>
          <a:pathLst>
            <a:path>
              <a:moveTo>
                <a:pt x="0" y="18614"/>
              </a:moveTo>
              <a:lnTo>
                <a:pt x="1606740" y="18614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" kern="1200">
            <a:latin typeface="Arial" pitchFamily="34" charset="0"/>
            <a:cs typeface="Arial" pitchFamily="34" charset="0"/>
          </a:endParaRPr>
        </a:p>
      </dsp:txBody>
      <dsp:txXfrm rot="3795756">
        <a:off x="4311697" y="2861703"/>
        <a:ext cx="80337" cy="80337"/>
      </dsp:txXfrm>
    </dsp:sp>
    <dsp:sp modelId="{7F5487F8-464A-4620-AD8B-95BE95C9225E}">
      <dsp:nvSpPr>
        <dsp:cNvPr id="0" name=""/>
        <dsp:cNvSpPr/>
      </dsp:nvSpPr>
      <dsp:spPr>
        <a:xfrm>
          <a:off x="4713304" y="3065056"/>
          <a:ext cx="3984490" cy="110857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Холодный климат, препятствующий разложению органических отходов</a:t>
          </a:r>
          <a:endParaRPr lang="ru-RU" sz="2000" kern="1200" dirty="0">
            <a:latin typeface="Arial" pitchFamily="34" charset="0"/>
            <a:cs typeface="Arial" pitchFamily="34" charset="0"/>
          </a:endParaRPr>
        </a:p>
      </dsp:txBody>
      <dsp:txXfrm>
        <a:off x="4713304" y="3065056"/>
        <a:ext cx="3984490" cy="110857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298C499-A44B-4B04-B570-693AB2DC3F88}">
      <dsp:nvSpPr>
        <dsp:cNvPr id="0" name=""/>
        <dsp:cNvSpPr/>
      </dsp:nvSpPr>
      <dsp:spPr>
        <a:xfrm>
          <a:off x="1725" y="234084"/>
          <a:ext cx="7992990" cy="860466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53340" rIns="80010" bIns="5334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200" b="1" kern="1200" dirty="0" smtClean="0">
              <a:latin typeface="Arial" pitchFamily="34" charset="0"/>
              <a:cs typeface="Arial" pitchFamily="34" charset="0"/>
            </a:rPr>
            <a:t>Методы утилизации отходов</a:t>
          </a:r>
          <a:endParaRPr lang="ru-RU" sz="4200" b="1" kern="1200" dirty="0">
            <a:latin typeface="Arial" pitchFamily="34" charset="0"/>
            <a:cs typeface="Arial" pitchFamily="34" charset="0"/>
          </a:endParaRPr>
        </a:p>
      </dsp:txBody>
      <dsp:txXfrm>
        <a:off x="1725" y="234084"/>
        <a:ext cx="7992990" cy="860466"/>
      </dsp:txXfrm>
    </dsp:sp>
    <dsp:sp modelId="{57FFE2BA-3A32-4B7E-BCA9-CE579ED4A670}">
      <dsp:nvSpPr>
        <dsp:cNvPr id="0" name=""/>
        <dsp:cNvSpPr/>
      </dsp:nvSpPr>
      <dsp:spPr>
        <a:xfrm>
          <a:off x="801024" y="1094550"/>
          <a:ext cx="799299" cy="64534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5349"/>
              </a:lnTo>
              <a:lnTo>
                <a:pt x="799299" y="645349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B79606-326E-4B19-BC7D-43ECC8D771DA}">
      <dsp:nvSpPr>
        <dsp:cNvPr id="0" name=""/>
        <dsp:cNvSpPr/>
      </dsp:nvSpPr>
      <dsp:spPr>
        <a:xfrm>
          <a:off x="1600323" y="1309666"/>
          <a:ext cx="6509502" cy="86046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" pitchFamily="34" charset="0"/>
              <a:cs typeface="Arial" pitchFamily="34" charset="0"/>
            </a:rPr>
            <a:t>Захоронение на полигонах</a:t>
          </a:r>
          <a:endParaRPr lang="ru-RU" sz="2800" kern="1200" dirty="0">
            <a:latin typeface="Arial" pitchFamily="34" charset="0"/>
            <a:cs typeface="Arial" pitchFamily="34" charset="0"/>
          </a:endParaRPr>
        </a:p>
      </dsp:txBody>
      <dsp:txXfrm>
        <a:off x="1600323" y="1309666"/>
        <a:ext cx="6509502" cy="860466"/>
      </dsp:txXfrm>
    </dsp:sp>
    <dsp:sp modelId="{3501DB35-A432-41BB-B04B-F27F2510E730}">
      <dsp:nvSpPr>
        <dsp:cNvPr id="0" name=""/>
        <dsp:cNvSpPr/>
      </dsp:nvSpPr>
      <dsp:spPr>
        <a:xfrm>
          <a:off x="801024" y="1094550"/>
          <a:ext cx="799299" cy="172093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720932"/>
              </a:lnTo>
              <a:lnTo>
                <a:pt x="799299" y="1720932"/>
              </a:lnTo>
            </a:path>
          </a:pathLst>
        </a:custGeom>
        <a:noFill/>
        <a:ln w="127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81C0EB-4427-4A41-9E95-E8718ECCB97F}">
      <dsp:nvSpPr>
        <dsp:cNvPr id="0" name=""/>
        <dsp:cNvSpPr/>
      </dsp:nvSpPr>
      <dsp:spPr>
        <a:xfrm>
          <a:off x="1600323" y="2385249"/>
          <a:ext cx="6507657" cy="860466"/>
        </a:xfrm>
        <a:prstGeom prst="roundRect">
          <a:avLst>
            <a:gd name="adj" fmla="val 10000"/>
          </a:avLst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>
              <a:latin typeface="Arial" pitchFamily="34" charset="0"/>
              <a:cs typeface="Arial" pitchFamily="34" charset="0"/>
            </a:rPr>
            <a:t>Термическая переработка – </a:t>
          </a:r>
          <a:br>
            <a:rPr lang="ru-RU" sz="2800" kern="1200" dirty="0" smtClean="0">
              <a:latin typeface="Arial" pitchFamily="34" charset="0"/>
              <a:cs typeface="Arial" pitchFamily="34" charset="0"/>
            </a:rPr>
          </a:br>
          <a:r>
            <a:rPr lang="ru-RU" sz="2800" kern="1200" dirty="0" smtClean="0">
              <a:latin typeface="Arial" pitchFamily="34" charset="0"/>
              <a:cs typeface="Arial" pitchFamily="34" charset="0"/>
            </a:rPr>
            <a:t>пиролиз и сжигание</a:t>
          </a:r>
          <a:endParaRPr lang="ru-RU" sz="2800" kern="1200" dirty="0">
            <a:latin typeface="Arial" pitchFamily="34" charset="0"/>
            <a:cs typeface="Arial" pitchFamily="34" charset="0"/>
          </a:endParaRPr>
        </a:p>
      </dsp:txBody>
      <dsp:txXfrm>
        <a:off x="1600323" y="2385249"/>
        <a:ext cx="6507657" cy="86046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AF6D3E-FC53-4A37-AB3C-20D67AA3BA8A}">
      <dsp:nvSpPr>
        <dsp:cNvPr id="0" name=""/>
        <dsp:cNvSpPr/>
      </dsp:nvSpPr>
      <dsp:spPr>
        <a:xfrm>
          <a:off x="565391" y="96554"/>
          <a:ext cx="3018961" cy="624596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Достоинства</a:t>
          </a:r>
          <a:endParaRPr lang="ru-RU" sz="2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65391" y="96554"/>
        <a:ext cx="3018961" cy="624596"/>
      </dsp:txXfrm>
    </dsp:sp>
    <dsp:sp modelId="{EC90E251-4BC7-4B17-983A-5260E5D00F03}">
      <dsp:nvSpPr>
        <dsp:cNvPr id="0" name=""/>
        <dsp:cNvSpPr/>
      </dsp:nvSpPr>
      <dsp:spPr>
        <a:xfrm>
          <a:off x="4675021" y="96554"/>
          <a:ext cx="3018961" cy="624596"/>
        </a:xfrm>
        <a:prstGeom prst="roundRect">
          <a:avLst>
            <a:gd name="adj" fmla="val 10000"/>
          </a:avLst>
        </a:prstGeom>
        <a:solidFill>
          <a:schemeClr val="accent6">
            <a:lumMod val="90000"/>
            <a:alpha val="9000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Недостатки</a:t>
          </a:r>
          <a:endParaRPr lang="ru-RU" sz="2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675021" y="96554"/>
        <a:ext cx="3018961" cy="624596"/>
      </dsp:txXfrm>
    </dsp:sp>
    <dsp:sp modelId="{18FD33E7-49E8-4BCF-A453-D6229BC70171}">
      <dsp:nvSpPr>
        <dsp:cNvPr id="0" name=""/>
        <dsp:cNvSpPr/>
      </dsp:nvSpPr>
      <dsp:spPr>
        <a:xfrm>
          <a:off x="3605509" y="4174161"/>
          <a:ext cx="795771" cy="795771"/>
        </a:xfrm>
        <a:prstGeom prst="triangle">
          <a:avLst/>
        </a:prstGeom>
        <a:solidFill>
          <a:schemeClr val="tx1"/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FF8EE5-B6FC-4B90-87A5-A6D1BA76A936}">
      <dsp:nvSpPr>
        <dsp:cNvPr id="0" name=""/>
        <dsp:cNvSpPr/>
      </dsp:nvSpPr>
      <dsp:spPr>
        <a:xfrm rot="240000">
          <a:off x="1649218" y="4215289"/>
          <a:ext cx="4776090" cy="333976"/>
        </a:xfrm>
        <a:prstGeom prst="rect">
          <a:avLst/>
        </a:prstGeom>
        <a:solidFill>
          <a:schemeClr val="tx1"/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0EBD92-FE38-4637-95C7-6C06CCC7DDDC}">
      <dsp:nvSpPr>
        <dsp:cNvPr id="0" name=""/>
        <dsp:cNvSpPr/>
      </dsp:nvSpPr>
      <dsp:spPr>
        <a:xfrm rot="240000">
          <a:off x="4301059" y="3465935"/>
          <a:ext cx="3793487" cy="792772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Отчуждение и сложности с рекультивацией земель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4301059" y="3465935"/>
        <a:ext cx="3793487" cy="792772"/>
      </dsp:txXfrm>
    </dsp:sp>
    <dsp:sp modelId="{CCC7CA13-9294-4DB2-8D08-B1DFD25C8020}">
      <dsp:nvSpPr>
        <dsp:cNvPr id="0" name=""/>
        <dsp:cNvSpPr/>
      </dsp:nvSpPr>
      <dsp:spPr>
        <a:xfrm rot="240000">
          <a:off x="4356637" y="2289970"/>
          <a:ext cx="3771432" cy="1108178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Полигоны могут быть источниками биологического загрязнения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4356637" y="2289970"/>
        <a:ext cx="3771432" cy="1108178"/>
      </dsp:txXfrm>
    </dsp:sp>
    <dsp:sp modelId="{36616B56-C9F5-4D8C-8B65-7B45E44A4EC4}">
      <dsp:nvSpPr>
        <dsp:cNvPr id="0" name=""/>
        <dsp:cNvSpPr/>
      </dsp:nvSpPr>
      <dsp:spPr>
        <a:xfrm rot="240000">
          <a:off x="4393016" y="1649858"/>
          <a:ext cx="3808219" cy="582103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Образование токсичного свалочного газа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4393016" y="1649858"/>
        <a:ext cx="3808219" cy="582103"/>
      </dsp:txXfrm>
    </dsp:sp>
    <dsp:sp modelId="{BF1D8BBF-52E5-47CE-9338-109C206F9A57}">
      <dsp:nvSpPr>
        <dsp:cNvPr id="0" name=""/>
        <dsp:cNvSpPr/>
      </dsp:nvSpPr>
      <dsp:spPr>
        <a:xfrm rot="240000">
          <a:off x="4395362" y="940044"/>
          <a:ext cx="3803526" cy="649207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Высокие транспортные расходы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4395362" y="940044"/>
        <a:ext cx="3803526" cy="649207"/>
      </dsp:txXfrm>
    </dsp:sp>
    <dsp:sp modelId="{29A59650-6060-42DD-B4ED-F9A4BA1F9832}">
      <dsp:nvSpPr>
        <dsp:cNvPr id="0" name=""/>
        <dsp:cNvSpPr/>
      </dsp:nvSpPr>
      <dsp:spPr>
        <a:xfrm rot="240000">
          <a:off x="122772" y="2452811"/>
          <a:ext cx="3834255" cy="1305426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000" b="1" kern="1200" dirty="0" smtClean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rPr>
            <a:t>Быстрота и относительная простота: не требует длительного проектирования и строительства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122772" y="2452811"/>
        <a:ext cx="3834255" cy="1305426"/>
      </dsp:txXfrm>
    </dsp:sp>
    <dsp:sp modelId="{0F1FE3B9-8D1A-4AE1-A6D2-837F33150814}">
      <dsp:nvSpPr>
        <dsp:cNvPr id="0" name=""/>
        <dsp:cNvSpPr/>
      </dsp:nvSpPr>
      <dsp:spPr>
        <a:xfrm rot="240000">
          <a:off x="227914" y="1292088"/>
          <a:ext cx="3848424" cy="1102794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Дешевле сжигания и пиролиза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227914" y="1292088"/>
        <a:ext cx="3848424" cy="1102794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AF6D3E-FC53-4A37-AB3C-20D67AA3BA8A}">
      <dsp:nvSpPr>
        <dsp:cNvPr id="0" name=""/>
        <dsp:cNvSpPr/>
      </dsp:nvSpPr>
      <dsp:spPr>
        <a:xfrm>
          <a:off x="565391" y="96554"/>
          <a:ext cx="3018961" cy="624596"/>
        </a:xfrm>
        <a:prstGeom prst="roundRect">
          <a:avLst>
            <a:gd name="adj" fmla="val 10000"/>
          </a:avLst>
        </a:prstGeom>
        <a:solidFill>
          <a:schemeClr val="accent6">
            <a:lumMod val="90000"/>
            <a:alpha val="90000"/>
          </a:schemeClr>
        </a:solidFill>
        <a:ln w="127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Недостатки</a:t>
          </a:r>
          <a:endParaRPr lang="ru-RU" sz="2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565391" y="96554"/>
        <a:ext cx="3018961" cy="624596"/>
      </dsp:txXfrm>
    </dsp:sp>
    <dsp:sp modelId="{EC90E251-4BC7-4B17-983A-5260E5D00F03}">
      <dsp:nvSpPr>
        <dsp:cNvPr id="0" name=""/>
        <dsp:cNvSpPr/>
      </dsp:nvSpPr>
      <dsp:spPr>
        <a:xfrm>
          <a:off x="4675021" y="96554"/>
          <a:ext cx="3018961" cy="624596"/>
        </a:xfrm>
        <a:prstGeom prst="roundRect">
          <a:avLst>
            <a:gd name="adj" fmla="val 1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Достоинства</a:t>
          </a:r>
          <a:endParaRPr lang="ru-RU" sz="28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>
        <a:off x="4675021" y="96554"/>
        <a:ext cx="3018961" cy="624596"/>
      </dsp:txXfrm>
    </dsp:sp>
    <dsp:sp modelId="{18FD33E7-49E8-4BCF-A453-D6229BC70171}">
      <dsp:nvSpPr>
        <dsp:cNvPr id="0" name=""/>
        <dsp:cNvSpPr/>
      </dsp:nvSpPr>
      <dsp:spPr>
        <a:xfrm>
          <a:off x="3571641" y="4394296"/>
          <a:ext cx="795771" cy="795771"/>
        </a:xfrm>
        <a:prstGeom prst="triangle">
          <a:avLst/>
        </a:prstGeom>
        <a:solidFill>
          <a:schemeClr val="tx1"/>
        </a:solidFill>
        <a:ln w="127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FF8EE5-B6FC-4B90-87A5-A6D1BA76A936}">
      <dsp:nvSpPr>
        <dsp:cNvPr id="0" name=""/>
        <dsp:cNvSpPr/>
      </dsp:nvSpPr>
      <dsp:spPr>
        <a:xfrm rot="240000">
          <a:off x="1649218" y="4291490"/>
          <a:ext cx="4776090" cy="333976"/>
        </a:xfrm>
        <a:prstGeom prst="rect">
          <a:avLst/>
        </a:prstGeom>
        <a:solidFill>
          <a:schemeClr val="tx1"/>
        </a:solidFill>
        <a:ln w="12700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C0EBD92-FE38-4637-95C7-6C06CCC7DDDC}">
      <dsp:nvSpPr>
        <dsp:cNvPr id="0" name=""/>
        <dsp:cNvSpPr/>
      </dsp:nvSpPr>
      <dsp:spPr>
        <a:xfrm rot="240000">
          <a:off x="4301059" y="3465935"/>
          <a:ext cx="3793487" cy="792772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Возможность получения тепловой и электрической энергии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4301059" y="3465935"/>
        <a:ext cx="3793487" cy="792772"/>
      </dsp:txXfrm>
    </dsp:sp>
    <dsp:sp modelId="{CCC7CA13-9294-4DB2-8D08-B1DFD25C8020}">
      <dsp:nvSpPr>
        <dsp:cNvPr id="0" name=""/>
        <dsp:cNvSpPr/>
      </dsp:nvSpPr>
      <dsp:spPr>
        <a:xfrm rot="240000">
          <a:off x="4356637" y="2289970"/>
          <a:ext cx="3771432" cy="1108178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2000" b="1" kern="1200" dirty="0" smtClean="0">
              <a:solidFill>
                <a:schemeClr val="tx1"/>
              </a:solidFill>
              <a:latin typeface="Arial" pitchFamily="34" charset="0"/>
              <a:ea typeface="+mn-ea"/>
              <a:cs typeface="Arial" pitchFamily="34" charset="0"/>
            </a:rPr>
            <a:t>Уничтожается болезнетворная микрофлора</a:t>
          </a:r>
          <a:endParaRPr lang="ru-RU" sz="2000" b="1" i="0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4356637" y="2289970"/>
        <a:ext cx="3771432" cy="1108178"/>
      </dsp:txXfrm>
    </dsp:sp>
    <dsp:sp modelId="{36616B56-C9F5-4D8C-8B65-7B45E44A4EC4}">
      <dsp:nvSpPr>
        <dsp:cNvPr id="0" name=""/>
        <dsp:cNvSpPr/>
      </dsp:nvSpPr>
      <dsp:spPr>
        <a:xfrm rot="240000">
          <a:off x="4393016" y="1649858"/>
          <a:ext cx="3808219" cy="582103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Объем</a:t>
          </a:r>
          <a:r>
            <a:rPr lang="ru-RU" sz="2000" b="1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отходов уменьшается в 10 раз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4393016" y="1649858"/>
        <a:ext cx="3808219" cy="582103"/>
      </dsp:txXfrm>
    </dsp:sp>
    <dsp:sp modelId="{BF1D8BBF-52E5-47CE-9338-109C206F9A57}">
      <dsp:nvSpPr>
        <dsp:cNvPr id="0" name=""/>
        <dsp:cNvSpPr/>
      </dsp:nvSpPr>
      <dsp:spPr>
        <a:xfrm rot="240000">
          <a:off x="4395362" y="940044"/>
          <a:ext cx="3803526" cy="649207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Доступность оборудования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4395362" y="940044"/>
        <a:ext cx="3803526" cy="649207"/>
      </dsp:txXfrm>
    </dsp:sp>
    <dsp:sp modelId="{29A59650-6060-42DD-B4ED-F9A4BA1F9832}">
      <dsp:nvSpPr>
        <dsp:cNvPr id="0" name=""/>
        <dsp:cNvSpPr/>
      </dsp:nvSpPr>
      <dsp:spPr>
        <a:xfrm rot="240000">
          <a:off x="395386" y="1765959"/>
          <a:ext cx="3813978" cy="1595387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При недостаточной эффективности систем очистки выбросов происходит загрязнение атмосферы продуктами</a:t>
          </a:r>
          <a:r>
            <a:rPr lang="ru-RU" sz="2000" b="1" kern="1200" baseline="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 горения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395386" y="1765959"/>
        <a:ext cx="3813978" cy="1595387"/>
      </dsp:txXfrm>
    </dsp:sp>
    <dsp:sp modelId="{0F1FE3B9-8D1A-4AE1-A6D2-837F33150814}">
      <dsp:nvSpPr>
        <dsp:cNvPr id="0" name=""/>
        <dsp:cNvSpPr/>
      </dsp:nvSpPr>
      <dsp:spPr>
        <a:xfrm rot="240000">
          <a:off x="447120" y="1090372"/>
          <a:ext cx="3884154" cy="591826"/>
        </a:xfrm>
        <a:prstGeom prst="roundRect">
          <a:avLst/>
        </a:prstGeom>
        <a:noFill/>
        <a:ln w="12700" cap="flat" cmpd="sng" algn="ctr">
          <a:solidFill>
            <a:schemeClr val="accent1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rPr>
            <a:t>Более дорогостоящий по сравнению с захоронением</a:t>
          </a:r>
          <a:endParaRPr lang="ru-RU" sz="2000" b="1" kern="1200" dirty="0">
            <a:solidFill>
              <a:schemeClr val="tx1"/>
            </a:solidFill>
            <a:latin typeface="Arial" pitchFamily="34" charset="0"/>
            <a:cs typeface="Arial" pitchFamily="34" charset="0"/>
          </a:endParaRPr>
        </a:p>
      </dsp:txBody>
      <dsp:txXfrm rot="240000">
        <a:off x="447120" y="1090372"/>
        <a:ext cx="3884154" cy="591826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61099C5-89A8-42DD-ABEF-B72605744BF6}">
      <dsp:nvSpPr>
        <dsp:cNvPr id="0" name=""/>
        <dsp:cNvSpPr/>
      </dsp:nvSpPr>
      <dsp:spPr>
        <a:xfrm>
          <a:off x="510149" y="1861476"/>
          <a:ext cx="815914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ТКО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510149" y="1861476"/>
        <a:ext cx="815914" cy="645778"/>
      </dsp:txXfrm>
    </dsp:sp>
    <dsp:sp modelId="{D1DB32EF-23A1-469E-98C4-4729F4B0C33B}">
      <dsp:nvSpPr>
        <dsp:cNvPr id="0" name=""/>
        <dsp:cNvSpPr/>
      </dsp:nvSpPr>
      <dsp:spPr>
        <a:xfrm rot="17132988">
          <a:off x="620800" y="1244688"/>
          <a:ext cx="1927150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1927150" y="1137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7132988">
        <a:off x="1536196" y="1207880"/>
        <a:ext cx="96357" cy="96357"/>
      </dsp:txXfrm>
    </dsp:sp>
    <dsp:sp modelId="{574FB33E-D750-409B-A3EC-17661C427549}">
      <dsp:nvSpPr>
        <dsp:cNvPr id="0" name=""/>
        <dsp:cNvSpPr/>
      </dsp:nvSpPr>
      <dsp:spPr>
        <a:xfrm>
          <a:off x="1842686" y="4864"/>
          <a:ext cx="1291556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Стекло 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42686" y="4864"/>
        <a:ext cx="1291556" cy="645778"/>
      </dsp:txXfrm>
    </dsp:sp>
    <dsp:sp modelId="{6232FDC1-1896-4B2D-9209-8754D121A482}">
      <dsp:nvSpPr>
        <dsp:cNvPr id="0" name=""/>
        <dsp:cNvSpPr/>
      </dsp:nvSpPr>
      <dsp:spPr>
        <a:xfrm>
          <a:off x="3134242" y="316382"/>
          <a:ext cx="51662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16622" y="1137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79638" y="314837"/>
        <a:ext cx="25831" cy="25831"/>
      </dsp:txXfrm>
    </dsp:sp>
    <dsp:sp modelId="{1F490B7A-C4D5-438A-ABE4-D933ACF9C538}">
      <dsp:nvSpPr>
        <dsp:cNvPr id="0" name=""/>
        <dsp:cNvSpPr/>
      </dsp:nvSpPr>
      <dsp:spPr>
        <a:xfrm>
          <a:off x="3650865" y="4864"/>
          <a:ext cx="2544585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Техническое стекло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50865" y="4864"/>
        <a:ext cx="2544585" cy="645778"/>
      </dsp:txXfrm>
    </dsp:sp>
    <dsp:sp modelId="{B471A809-BFA0-4792-9AD1-EE66A6A33C49}">
      <dsp:nvSpPr>
        <dsp:cNvPr id="0" name=""/>
        <dsp:cNvSpPr/>
      </dsp:nvSpPr>
      <dsp:spPr>
        <a:xfrm rot="19457599">
          <a:off x="1266264" y="1987333"/>
          <a:ext cx="63622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636222" y="1137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9457599">
        <a:off x="1568469" y="1982798"/>
        <a:ext cx="31811" cy="31811"/>
      </dsp:txXfrm>
    </dsp:sp>
    <dsp:sp modelId="{F5671CC4-9D2F-4278-98F5-1F6AC0AE5A3E}">
      <dsp:nvSpPr>
        <dsp:cNvPr id="0" name=""/>
        <dsp:cNvSpPr/>
      </dsp:nvSpPr>
      <dsp:spPr>
        <a:xfrm>
          <a:off x="1842686" y="1490154"/>
          <a:ext cx="1291556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Древесина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42686" y="1490154"/>
        <a:ext cx="1291556" cy="645778"/>
      </dsp:txXfrm>
    </dsp:sp>
    <dsp:sp modelId="{63D25E4D-8A36-4A78-B9BC-11F46D1A9FC1}">
      <dsp:nvSpPr>
        <dsp:cNvPr id="0" name=""/>
        <dsp:cNvSpPr/>
      </dsp:nvSpPr>
      <dsp:spPr>
        <a:xfrm rot="18289469">
          <a:off x="2940221" y="1430350"/>
          <a:ext cx="904665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904665" y="1137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8289469">
        <a:off x="3369937" y="1419104"/>
        <a:ext cx="45233" cy="45233"/>
      </dsp:txXfrm>
    </dsp:sp>
    <dsp:sp modelId="{EF8D8C36-C2D8-442B-9F73-0030580B2756}">
      <dsp:nvSpPr>
        <dsp:cNvPr id="0" name=""/>
        <dsp:cNvSpPr/>
      </dsp:nvSpPr>
      <dsp:spPr>
        <a:xfrm>
          <a:off x="3650865" y="747509"/>
          <a:ext cx="2544585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Древесностружечные плиты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50865" y="747509"/>
        <a:ext cx="2544585" cy="645778"/>
      </dsp:txXfrm>
    </dsp:sp>
    <dsp:sp modelId="{80622FBA-7701-494B-8894-71BF9C6CD334}">
      <dsp:nvSpPr>
        <dsp:cNvPr id="0" name=""/>
        <dsp:cNvSpPr/>
      </dsp:nvSpPr>
      <dsp:spPr>
        <a:xfrm>
          <a:off x="3134242" y="1801672"/>
          <a:ext cx="51662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16622" y="1137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79638" y="1800127"/>
        <a:ext cx="25831" cy="25831"/>
      </dsp:txXfrm>
    </dsp:sp>
    <dsp:sp modelId="{E779AD0C-2CA9-45D7-A841-F579397F6191}">
      <dsp:nvSpPr>
        <dsp:cNvPr id="0" name=""/>
        <dsp:cNvSpPr/>
      </dsp:nvSpPr>
      <dsp:spPr>
        <a:xfrm>
          <a:off x="3650865" y="1490154"/>
          <a:ext cx="2544585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Древесноволокнистые плиты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50865" y="1490154"/>
        <a:ext cx="2544585" cy="645778"/>
      </dsp:txXfrm>
    </dsp:sp>
    <dsp:sp modelId="{3D392AF0-465C-4933-8805-8ACDF427377E}">
      <dsp:nvSpPr>
        <dsp:cNvPr id="0" name=""/>
        <dsp:cNvSpPr/>
      </dsp:nvSpPr>
      <dsp:spPr>
        <a:xfrm rot="3310531">
          <a:off x="2940221" y="2172994"/>
          <a:ext cx="904665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904665" y="1137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3310531">
        <a:off x="3369937" y="2161748"/>
        <a:ext cx="45233" cy="45233"/>
      </dsp:txXfrm>
    </dsp:sp>
    <dsp:sp modelId="{CE8F374B-DD16-48BE-B4AE-4B2A7B241F0F}">
      <dsp:nvSpPr>
        <dsp:cNvPr id="0" name=""/>
        <dsp:cNvSpPr/>
      </dsp:nvSpPr>
      <dsp:spPr>
        <a:xfrm>
          <a:off x="3650865" y="2232798"/>
          <a:ext cx="2544585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Цементностружечные</a:t>
          </a: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плиты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650865" y="2232798"/>
        <a:ext cx="2544585" cy="645778"/>
      </dsp:txXfrm>
    </dsp:sp>
    <dsp:sp modelId="{48711BA7-904A-4EE8-933F-0E8ABADE4071}">
      <dsp:nvSpPr>
        <dsp:cNvPr id="0" name=""/>
        <dsp:cNvSpPr/>
      </dsp:nvSpPr>
      <dsp:spPr>
        <a:xfrm rot="4467012">
          <a:off x="620800" y="3101300"/>
          <a:ext cx="1927150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1927150" y="11370"/>
              </a:lnTo>
            </a:path>
          </a:pathLst>
        </a:custGeom>
        <a:noFill/>
        <a:ln w="12700" cap="flat" cmpd="sng" algn="ctr">
          <a:solidFill>
            <a:schemeClr val="dk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4467012">
        <a:off x="1536196" y="3064492"/>
        <a:ext cx="96357" cy="96357"/>
      </dsp:txXfrm>
    </dsp:sp>
    <dsp:sp modelId="{692272FD-7E1D-40E2-877F-2F6508C2D129}">
      <dsp:nvSpPr>
        <dsp:cNvPr id="0" name=""/>
        <dsp:cNvSpPr/>
      </dsp:nvSpPr>
      <dsp:spPr>
        <a:xfrm>
          <a:off x="1842686" y="3718088"/>
          <a:ext cx="1291556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Полимеры</a:t>
          </a:r>
          <a:endParaRPr lang="ru-RU" sz="1600" b="1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842686" y="3718088"/>
        <a:ext cx="1291556" cy="645778"/>
      </dsp:txXfrm>
    </dsp:sp>
    <dsp:sp modelId="{DF37B728-F488-44D5-8CCC-1E48EC1D05E1}">
      <dsp:nvSpPr>
        <dsp:cNvPr id="0" name=""/>
        <dsp:cNvSpPr/>
      </dsp:nvSpPr>
      <dsp:spPr>
        <a:xfrm rot="18289469">
          <a:off x="2940221" y="3658284"/>
          <a:ext cx="904665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904665" y="1137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18289469">
        <a:off x="3369937" y="3647038"/>
        <a:ext cx="45233" cy="45233"/>
      </dsp:txXfrm>
    </dsp:sp>
    <dsp:sp modelId="{20A9F1D6-4653-4E6C-B5F3-3528A90C8A2B}">
      <dsp:nvSpPr>
        <dsp:cNvPr id="0" name=""/>
        <dsp:cNvSpPr/>
      </dsp:nvSpPr>
      <dsp:spPr>
        <a:xfrm>
          <a:off x="3650865" y="2975443"/>
          <a:ext cx="2544585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err="1" smtClean="0">
              <a:latin typeface="Arial" panose="020B0604020202020204" pitchFamily="34" charset="0"/>
              <a:cs typeface="Arial" panose="020B0604020202020204" pitchFamily="34" charset="0"/>
            </a:rPr>
            <a:t>Полимерпесчаная</a:t>
          </a: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 черепица</a:t>
          </a:r>
        </a:p>
      </dsp:txBody>
      <dsp:txXfrm>
        <a:off x="3650865" y="2975443"/>
        <a:ext cx="2544585" cy="645778"/>
      </dsp:txXfrm>
    </dsp:sp>
    <dsp:sp modelId="{BFDA279B-B23B-40B3-B3CB-24C68CF11C5D}">
      <dsp:nvSpPr>
        <dsp:cNvPr id="0" name=""/>
        <dsp:cNvSpPr/>
      </dsp:nvSpPr>
      <dsp:spPr>
        <a:xfrm>
          <a:off x="3134242" y="4029606"/>
          <a:ext cx="516622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516622" y="1137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379638" y="4028062"/>
        <a:ext cx="25831" cy="25831"/>
      </dsp:txXfrm>
    </dsp:sp>
    <dsp:sp modelId="{8EE3D082-60B7-41A4-A732-242E634A5404}">
      <dsp:nvSpPr>
        <dsp:cNvPr id="0" name=""/>
        <dsp:cNvSpPr/>
      </dsp:nvSpPr>
      <dsp:spPr>
        <a:xfrm>
          <a:off x="3650865" y="3718088"/>
          <a:ext cx="2544585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Дорожное покрытие</a:t>
          </a:r>
        </a:p>
      </dsp:txBody>
      <dsp:txXfrm>
        <a:off x="3650865" y="3718088"/>
        <a:ext cx="2544585" cy="645778"/>
      </dsp:txXfrm>
    </dsp:sp>
    <dsp:sp modelId="{A0CC392D-51AA-4C1F-A05C-F0E0CBEC5057}">
      <dsp:nvSpPr>
        <dsp:cNvPr id="0" name=""/>
        <dsp:cNvSpPr/>
      </dsp:nvSpPr>
      <dsp:spPr>
        <a:xfrm rot="3310531">
          <a:off x="2940221" y="4400929"/>
          <a:ext cx="904665" cy="22741"/>
        </a:xfrm>
        <a:custGeom>
          <a:avLst/>
          <a:gdLst/>
          <a:ahLst/>
          <a:cxnLst/>
          <a:rect l="0" t="0" r="0" b="0"/>
          <a:pathLst>
            <a:path>
              <a:moveTo>
                <a:pt x="0" y="11370"/>
              </a:moveTo>
              <a:lnTo>
                <a:pt x="904665" y="11370"/>
              </a:lnTo>
            </a:path>
          </a:pathLst>
        </a:custGeom>
        <a:noFill/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3310531">
        <a:off x="3369937" y="4389683"/>
        <a:ext cx="45233" cy="45233"/>
      </dsp:txXfrm>
    </dsp:sp>
    <dsp:sp modelId="{24BB7160-4860-4FF3-9E1C-FFEC4A8C9C38}">
      <dsp:nvSpPr>
        <dsp:cNvPr id="0" name=""/>
        <dsp:cNvSpPr/>
      </dsp:nvSpPr>
      <dsp:spPr>
        <a:xfrm>
          <a:off x="3650865" y="4460733"/>
          <a:ext cx="2544585" cy="645778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" panose="020B0604020202020204" pitchFamily="34" charset="0"/>
              <a:cs typeface="Arial" panose="020B0604020202020204" pitchFamily="34" charset="0"/>
            </a:rPr>
            <a:t>Покрытие для спортивных площадок</a:t>
          </a:r>
        </a:p>
      </dsp:txBody>
      <dsp:txXfrm>
        <a:off x="3650865" y="4460733"/>
        <a:ext cx="2544585" cy="6457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balance1">
  <dgm:title val=""/>
  <dgm:desc val=""/>
  <dgm:catLst>
    <dgm:cat type="relationship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25" srcId="2" destId="23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2"/>
        <dgm:pt modelId="21"/>
        <dgm:pt modelId="22"/>
        <dgm:pt modelId="23"/>
      </dgm:ptLst>
      <dgm:cxnLst>
        <dgm:cxn modelId="4" srcId="0" destId="1" srcOrd="0" destOrd="0"/>
        <dgm:cxn modelId="5" srcId="0" destId="2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25" srcId="2" destId="21" srcOrd="0" destOrd="0"/>
        <dgm:cxn modelId="26" srcId="2" destId="22" srcOrd="0" destOrd="0"/>
        <dgm:cxn modelId="27" srcId="2" destId="23" srcOrd="0" destOrd="0"/>
      </dgm:cxnLst>
      <dgm:bg/>
      <dgm:whole/>
    </dgm:dataModel>
  </dgm:clrData>
  <dgm:layoutNode name="outerComposite">
    <dgm:varLst>
      <dgm:chMax val="2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>
      <dgm:constr type="h" for="ch" forName="parentComposite" refType="h" refFor="ch" refForName="dummyMaxCanvas" op="equ" fact="0.2"/>
      <dgm:constr type="t" for="ch" forName="parentComposite"/>
      <dgm:constr type="h" for="ch" forName="childrenComposite" refType="h" refFor="ch" refForName="dummyMaxCanvas" op="equ" fact="0.8"/>
      <dgm:constr type="t" for="ch" forName="childrenComposite" refType="h" refFor="ch" refForName="dummyMaxCanvas" fact="0.2"/>
    </dgm:constrLst>
    <dgm:ruleLst/>
    <dgm:layoutNode name="dummyMaxCanvas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arentComposite">
      <dgm:alg type="composite"/>
      <dgm:shape xmlns:r="http://schemas.openxmlformats.org/officeDocument/2006/relationships" r:blip="">
        <dgm:adjLst/>
      </dgm:shape>
      <dgm:presOf/>
      <dgm:constrLst>
        <dgm:constr type="w" for="ch" forName="parent1" refType="w" fact="0.36"/>
        <dgm:constr type="ctrX" for="ch" forName="parent1" refType="w" fact="0.24"/>
        <dgm:constr type="w" for="ch" forName="parent2" refType="w" fact="0.36"/>
        <dgm:constr type="ctrX" for="ch" forName="parent2" refType="w" fact="0.76"/>
        <dgm:constr type="primFontSz" for="ch" ptType="node" op="equ"/>
      </dgm:constrLst>
      <dgm:ruleLst/>
      <dgm:layoutNode name="parent1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arent2" styleLbl="alignAccFollowNode1">
        <dgm:varLst>
          <dgm:chMax val="4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ch" ptType="node" st="2" cnt="1"/>
        <dgm:constrLst>
          <dgm:constr type="primFontSz" val="65"/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</dgm:layoutNode>
    <dgm:layoutNode name="childrenComposite">
      <dgm:alg type="composite"/>
      <dgm:shape xmlns:r="http://schemas.openxmlformats.org/officeDocument/2006/relationships" r:blip="">
        <dgm:adjLst/>
      </dgm:shape>
      <dgm:presOf/>
      <dgm:constrLst>
        <dgm:constr type="primFontSz" for="ch" ptType="node" op="equ" val="65"/>
        <dgm:constr type="w" for="ch" forName="fulcrum" refType="w" fact="0.15"/>
        <dgm:constr type="h" for="ch" forName="fulcrum" refType="w" refFor="ch" refForName="fulcrum"/>
        <dgm:constr type="b" for="ch" forName="fulcrum" refType="h"/>
        <dgm:constr type="ctrX" for="ch" forName="fulcrum" refType="w" fact="0.5"/>
        <dgm:constr type="w" for="ch" forName="balance_00" refType="w" fact="0.9"/>
        <dgm:constr type="h" for="ch" forName="balance_00" refType="h" fact="0.076"/>
        <dgm:constr type="b" for="ch" forName="balance_00" refType="h" fact="0.81"/>
        <dgm:constr type="ctrX" for="ch" forName="balance_00" refType="w" fact="0.5"/>
        <dgm:constr type="w" for="ch" forName="balance_01" refType="w"/>
        <dgm:constr type="h" for="ch" forName="balance_01" refType="h" fact="0.157"/>
        <dgm:constr type="b" for="ch" forName="balance_01" refType="h" fact="0.85"/>
        <dgm:constr type="ctrX" for="ch" forName="balance_01" refType="w" fact="0.5"/>
        <dgm:constr type="w" for="ch" forName="balance_02" refType="w"/>
        <dgm:constr type="h" for="ch" forName="balance_02" refType="h" fact="0.157"/>
        <dgm:constr type="b" for="ch" forName="balance_02" refType="h" fact="0.85"/>
        <dgm:constr type="ctrX" for="ch" forName="balance_02" refType="w" fact="0.5"/>
        <dgm:constr type="w" for="ch" forName="balance_03" refType="w"/>
        <dgm:constr type="h" for="ch" forName="balance_03" refType="h" fact="0.157"/>
        <dgm:constr type="b" for="ch" forName="balance_03" refType="h" fact="0.85"/>
        <dgm:constr type="ctrX" for="ch" forName="balance_03" refType="w" fact="0.5"/>
        <dgm:constr type="w" for="ch" forName="balance_04" refType="w"/>
        <dgm:constr type="h" for="ch" forName="balance_04" refType="h" fact="0.157"/>
        <dgm:constr type="b" for="ch" forName="balance_04" refType="h" fact="0.85"/>
        <dgm:constr type="ctrX" for="ch" forName="balance_04" refType="w" fact="0.5"/>
        <dgm:constr type="w" for="ch" forName="balance_10" refType="w"/>
        <dgm:constr type="h" for="ch" forName="balance_10" refType="h" fact="0.157"/>
        <dgm:constr type="b" for="ch" forName="balance_10" refType="h" fact="0.85"/>
        <dgm:constr type="ctrX" for="ch" forName="balance_10" refType="w" fact="0.5"/>
        <dgm:constr type="w" for="ch" forName="balance_11" refType="w" fact="0.9"/>
        <dgm:constr type="h" for="ch" forName="balance_11" refType="h" fact="0.076"/>
        <dgm:constr type="b" for="ch" forName="balance_11" refType="h" fact="0.81"/>
        <dgm:constr type="ctrX" for="ch" forName="balance_11" refType="w" fact="0.5"/>
        <dgm:constr type="w" for="ch" forName="balance_12" refType="w"/>
        <dgm:constr type="h" for="ch" forName="balance_12" refType="h" fact="0.157"/>
        <dgm:constr type="b" for="ch" forName="balance_12" refType="h" fact="0.85"/>
        <dgm:constr type="ctrX" for="ch" forName="balance_12" refType="w" fact="0.5"/>
        <dgm:constr type="w" for="ch" forName="balance_13" refType="w"/>
        <dgm:constr type="h" for="ch" forName="balance_13" refType="h" fact="0.157"/>
        <dgm:constr type="b" for="ch" forName="balance_13" refType="h" fact="0.85"/>
        <dgm:constr type="ctrX" for="ch" forName="balance_13" refType="w" fact="0.5"/>
        <dgm:constr type="w" for="ch" forName="balance_14" refType="w"/>
        <dgm:constr type="h" for="ch" forName="balance_14" refType="h" fact="0.157"/>
        <dgm:constr type="b" for="ch" forName="balance_14" refType="h" fact="0.85"/>
        <dgm:constr type="ctrX" for="ch" forName="balance_14" refType="w" fact="0.5"/>
        <dgm:constr type="w" for="ch" forName="balance_20" refType="w"/>
        <dgm:constr type="h" for="ch" forName="balance_20" refType="h" fact="0.157"/>
        <dgm:constr type="b" for="ch" forName="balance_20" refType="h" fact="0.85"/>
        <dgm:constr type="ctrX" for="ch" forName="balance_20" refType="w" fact="0.5"/>
        <dgm:constr type="w" for="ch" forName="balance_21" refType="w"/>
        <dgm:constr type="h" for="ch" forName="balance_21" refType="h" fact="0.157"/>
        <dgm:constr type="b" for="ch" forName="balance_21" refType="h" fact="0.85"/>
        <dgm:constr type="ctrX" for="ch" forName="balance_21" refType="w" fact="0.5"/>
        <dgm:constr type="w" for="ch" forName="balance_22" refType="w" fact="0.9"/>
        <dgm:constr type="h" for="ch" forName="balance_22" refType="h" fact="0.076"/>
        <dgm:constr type="b" for="ch" forName="balance_22" refType="h" fact="0.81"/>
        <dgm:constr type="ctrX" for="ch" forName="balance_22" refType="w" fact="0.5"/>
        <dgm:constr type="w" for="ch" forName="balance_23" refType="w"/>
        <dgm:constr type="h" for="ch" forName="balance_23" refType="h" fact="0.157"/>
        <dgm:constr type="b" for="ch" forName="balance_23" refType="h" fact="0.85"/>
        <dgm:constr type="ctrX" for="ch" forName="balance_23" refType="w" fact="0.5"/>
        <dgm:constr type="w" for="ch" forName="balance_24" refType="w"/>
        <dgm:constr type="h" for="ch" forName="balance_24" refType="h" fact="0.157"/>
        <dgm:constr type="b" for="ch" forName="balance_24" refType="h" fact="0.85"/>
        <dgm:constr type="ctrX" for="ch" forName="balance_24" refType="w" fact="0.5"/>
        <dgm:constr type="w" for="ch" forName="balance_30" refType="w"/>
        <dgm:constr type="h" for="ch" forName="balance_30" refType="h" fact="0.157"/>
        <dgm:constr type="b" for="ch" forName="balance_30" refType="h" fact="0.85"/>
        <dgm:constr type="ctrX" for="ch" forName="balance_30" refType="w" fact="0.5"/>
        <dgm:constr type="w" for="ch" forName="balance_31" refType="w"/>
        <dgm:constr type="h" for="ch" forName="balance_31" refType="h" fact="0.157"/>
        <dgm:constr type="b" for="ch" forName="balance_31" refType="h" fact="0.85"/>
        <dgm:constr type="ctrX" for="ch" forName="balance_31" refType="w" fact="0.5"/>
        <dgm:constr type="w" for="ch" forName="balance_32" refType="w"/>
        <dgm:constr type="h" for="ch" forName="balance_32" refType="h" fact="0.157"/>
        <dgm:constr type="b" for="ch" forName="balance_32" refType="h" fact="0.85"/>
        <dgm:constr type="ctrX" for="ch" forName="balance_32" refType="w" fact="0.5"/>
        <dgm:constr type="w" for="ch" forName="balance_33" refType="w" fact="0.9"/>
        <dgm:constr type="h" for="ch" forName="balance_33" refType="h" fact="0.076"/>
        <dgm:constr type="b" for="ch" forName="balance_33" refType="h" fact="0.81"/>
        <dgm:constr type="ctrX" for="ch" forName="balance_33" refType="w" fact="0.5"/>
        <dgm:constr type="w" for="ch" forName="balance_34" refType="w"/>
        <dgm:constr type="h" for="ch" forName="balance_34" refType="h" fact="0.157"/>
        <dgm:constr type="b" for="ch" forName="balance_34" refType="h" fact="0.85"/>
        <dgm:constr type="ctrX" for="ch" forName="balance_34" refType="w" fact="0.5"/>
        <dgm:constr type="w" for="ch" forName="balance_40" refType="w"/>
        <dgm:constr type="h" for="ch" forName="balance_40" refType="h" fact="0.157"/>
        <dgm:constr type="b" for="ch" forName="balance_40" refType="h" fact="0.85"/>
        <dgm:constr type="ctrX" for="ch" forName="balance_40" refType="w" fact="0.5"/>
        <dgm:constr type="w" for="ch" forName="balance_41" refType="w"/>
        <dgm:constr type="h" for="ch" forName="balance_41" refType="h" fact="0.157"/>
        <dgm:constr type="b" for="ch" forName="balance_41" refType="h" fact="0.85"/>
        <dgm:constr type="ctrX" for="ch" forName="balance_41" refType="w" fact="0.5"/>
        <dgm:constr type="w" for="ch" forName="balance_42" refType="w"/>
        <dgm:constr type="h" for="ch" forName="balance_42" refType="h" fact="0.157"/>
        <dgm:constr type="b" for="ch" forName="balance_42" refType="h" fact="0.85"/>
        <dgm:constr type="ctrX" for="ch" forName="balance_42" refType="w" fact="0.5"/>
        <dgm:constr type="w" for="ch" forName="balance_43" refType="w"/>
        <dgm:constr type="h" for="ch" forName="balance_43" refType="h" fact="0.157"/>
        <dgm:constr type="b" for="ch" forName="balance_43" refType="h" fact="0.85"/>
        <dgm:constr type="ctrX" for="ch" forName="balance_43" refType="w" fact="0.5"/>
        <dgm:constr type="w" for="ch" forName="balance_44" refType="w" fact="0.9"/>
        <dgm:constr type="h" for="ch" forName="balance_44" refType="h" fact="0.076"/>
        <dgm:constr type="b" for="ch" forName="balance_44" refType="h" fact="0.81"/>
        <dgm:constr type="ctrX" for="ch" forName="balance_44" refType="w" fact="0.5"/>
        <dgm:constr type="w" for="ch" forName="right_01_1" refType="w" fact="0.4"/>
        <dgm:constr type="h" for="ch" forName="right_01_1" refType="h" fact="0.7"/>
        <dgm:constr type="b" for="ch" forName="right_01_1" refType="h" fact="0.76"/>
        <dgm:constr type="ctrX" for="ch" forName="right_01_1" refType="w" fact="0.78"/>
        <dgm:constr type="w" for="ch" forName="left_10_1" refType="w" fact="0.4"/>
        <dgm:constr type="h" for="ch" forName="left_10_1" refType="h" fact="0.7"/>
        <dgm:constr type="b" for="ch" forName="left_10_1" refType="h" fact="0.76"/>
        <dgm:constr type="ctrX" for="ch" forName="left_10_1" refType="w" fact="0.22"/>
        <dgm:constr type="w" for="ch" forName="right_11_1" refType="w" fact="0.36"/>
        <dgm:constr type="h" for="ch" forName="right_11_1" refType="h" fact="0.67"/>
        <dgm:constr type="b" for="ch" forName="right_11_1" refType="h" fact="0.725"/>
        <dgm:constr type="ctrX" for="ch" forName="right_11_1" refType="w" fact="0.76"/>
        <dgm:constr type="w" for="ch" forName="left_11_1" refType="w" fact="0.36"/>
        <dgm:constr type="h" for="ch" forName="left_11_1" refType="h" fact="0.67"/>
        <dgm:constr type="b" for="ch" forName="left_11_1" refType="h" fact="0.725"/>
        <dgm:constr type="ctrX" for="ch" forName="left_11_1" refType="w" fact="0.24"/>
        <dgm:constr type="w" for="ch" forName="right_02_1" refType="w" fact="0.388"/>
        <dgm:constr type="h" for="ch" forName="right_02_1" refType="h" fact="0.36"/>
        <dgm:constr type="b" for="ch" forName="right_02_1" refType="h" fact="0.76"/>
        <dgm:constr type="ctrX" for="ch" forName="right_02_1" refType="w" fact="0.77"/>
        <dgm:constr type="w" for="ch" forName="right_02_2" refType="w" fact="0.388"/>
        <dgm:constr type="h" for="ch" forName="right_02_2" refType="h" fact="0.36"/>
        <dgm:constr type="b" for="ch" forName="right_02_2" refType="h" fact="0.42"/>
        <dgm:constr type="ctrX" for="ch" forName="right_02_2" refType="w" fact="0.79"/>
        <dgm:constr type="w" for="ch" forName="left_20_1" refType="w" fact="0.388"/>
        <dgm:constr type="h" for="ch" forName="left_20_1" refType="h" fact="0.36"/>
        <dgm:constr type="b" for="ch" forName="left_20_1" refType="h" fact="0.76"/>
        <dgm:constr type="ctrX" for="ch" forName="left_20_1" refType="w" fact="0.23"/>
        <dgm:constr type="w" for="ch" forName="left_20_2" refType="w" fact="0.388"/>
        <dgm:constr type="h" for="ch" forName="left_20_2" refType="h" fact="0.36"/>
        <dgm:constr type="b" for="ch" forName="left_20_2" refType="h" fact="0.42"/>
        <dgm:constr type="ctrX" for="ch" forName="left_20_2" refType="w" fact="0.21"/>
        <dgm:constr type="w" for="ch" forName="right_12_1" refType="w" fact="0.388"/>
        <dgm:constr type="h" for="ch" forName="right_12_1" refType="h" fact="0.36"/>
        <dgm:constr type="b" for="ch" forName="right_12_1" refType="h" fact="0.76"/>
        <dgm:constr type="ctrX" for="ch" forName="right_12_1" refType="w" fact="0.77"/>
        <dgm:constr type="w" for="ch" forName="right_12_2" refType="w" fact="0.388"/>
        <dgm:constr type="h" for="ch" forName="right_12_2" refType="h" fact="0.36"/>
        <dgm:constr type="b" for="ch" forName="right_12_2" refType="h" fact="0.42"/>
        <dgm:constr type="ctrX" for="ch" forName="right_12_2" refType="w" fact="0.79"/>
        <dgm:constr type="w" for="ch" forName="left_12_1" refType="w" fact="0.388"/>
        <dgm:constr type="h" for="ch" forName="left_12_1" refType="h" fact="0.36"/>
        <dgm:constr type="b" for="ch" forName="left_12_1" refType="h" fact="0.715"/>
        <dgm:constr type="ctrX" for="ch" forName="left_12_1" refType="w" fact="0.255"/>
        <dgm:constr type="w" for="ch" forName="right_22_1" refType="w" fact="0.36"/>
        <dgm:constr type="h" for="ch" forName="right_22_1" refType="h" fact="0.32"/>
        <dgm:constr type="b" for="ch" forName="right_22_1" refType="h" fact="0.725"/>
        <dgm:constr type="ctrX" for="ch" forName="right_22_1" refType="w" fact="0.76"/>
        <dgm:constr type="w" for="ch" forName="right_22_2" refType="w" fact="0.36"/>
        <dgm:constr type="h" for="ch" forName="right_22_2" refType="h" fact="0.32"/>
        <dgm:constr type="b" for="ch" forName="right_22_2" refType="h" fact="0.39"/>
        <dgm:constr type="ctrX" for="ch" forName="right_22_2" refType="w" fact="0.76"/>
        <dgm:constr type="w" for="ch" forName="left_22_1" refType="w" fact="0.36"/>
        <dgm:constr type="h" for="ch" forName="left_22_1" refType="h" fact="0.32"/>
        <dgm:constr type="b" for="ch" forName="left_22_1" refType="h" fact="0.725"/>
        <dgm:constr type="ctrX" for="ch" forName="left_22_1" refType="w" fact="0.24"/>
        <dgm:constr type="w" for="ch" forName="left_22_2" refType="w" fact="0.36"/>
        <dgm:constr type="h" for="ch" forName="left_22_2" refType="h" fact="0.32"/>
        <dgm:constr type="b" for="ch" forName="left_22_2" refType="h" fact="0.39"/>
        <dgm:constr type="ctrX" for="ch" forName="left_22_2" refType="w" fact="0.24"/>
        <dgm:constr type="w" for="ch" forName="left_21_1" refType="w" fact="0.388"/>
        <dgm:constr type="h" for="ch" forName="left_21_1" refType="h" fact="0.36"/>
        <dgm:constr type="b" for="ch" forName="left_21_1" refType="h" fact="0.76"/>
        <dgm:constr type="ctrX" for="ch" forName="left_21_1" refType="w" fact="0.23"/>
        <dgm:constr type="w" for="ch" forName="left_21_2" refType="w" fact="0.388"/>
        <dgm:constr type="h" for="ch" forName="left_21_2" refType="h" fact="0.36"/>
        <dgm:constr type="b" for="ch" forName="left_21_2" refType="h" fact="0.42"/>
        <dgm:constr type="ctrX" for="ch" forName="left_21_2" refType="w" fact="0.21"/>
        <dgm:constr type="w" for="ch" forName="right_21_1" refType="w" fact="0.388"/>
        <dgm:constr type="h" for="ch" forName="right_21_1" refType="h" fact="0.36"/>
        <dgm:constr type="b" for="ch" forName="right_21_1" refType="h" fact="0.715"/>
        <dgm:constr type="ctrX" for="ch" forName="right_21_1" refType="w" fact="0.745"/>
        <dgm:constr type="w" for="ch" forName="right_03_1" refType="w" fact="0.37"/>
        <dgm:constr type="h" for="ch" forName="right_03_1" refType="h" fact="0.24"/>
        <dgm:constr type="b" for="ch" forName="right_03_1" refType="h" fact="0.76"/>
        <dgm:constr type="ctrX" for="ch" forName="right_03_1" refType="w" fact="0.77"/>
        <dgm:constr type="w" for="ch" forName="right_03_2" refType="w" fact="0.37"/>
        <dgm:constr type="h" for="ch" forName="right_03_2" refType="h" fact="0.24"/>
        <dgm:constr type="b" for="ch" forName="right_03_2" refType="h" fact="0.535"/>
        <dgm:constr type="ctrX" for="ch" forName="right_03_2" refType="w" fact="0.783"/>
        <dgm:constr type="w" for="ch" forName="right_03_3" refType="w" fact="0.37"/>
        <dgm:constr type="h" for="ch" forName="right_03_3" refType="h" fact="0.24"/>
        <dgm:constr type="b" for="ch" forName="right_03_3" refType="h" fact="0.315"/>
        <dgm:constr type="ctrX" for="ch" forName="right_03_3" refType="w" fact="0.796"/>
        <dgm:constr type="w" for="ch" forName="left_30_1" refType="w" fact="0.37"/>
        <dgm:constr type="h" for="ch" forName="left_30_1" refType="h" fact="0.24"/>
        <dgm:constr type="b" for="ch" forName="left_30_1" refType="h" fact="0.76"/>
        <dgm:constr type="ctrX" for="ch" forName="left_30_1" refType="w" fact="0.23"/>
        <dgm:constr type="w" for="ch" forName="left_30_2" refType="w" fact="0.37"/>
        <dgm:constr type="h" for="ch" forName="left_30_2" refType="h" fact="0.24"/>
        <dgm:constr type="b" for="ch" forName="left_30_2" refType="h" fact="0.535"/>
        <dgm:constr type="ctrX" for="ch" forName="left_30_2" refType="w" fact="0.217"/>
        <dgm:constr type="w" for="ch" forName="left_30_3" refType="w" fact="0.37"/>
        <dgm:constr type="h" for="ch" forName="left_30_3" refType="h" fact="0.24"/>
        <dgm:constr type="b" for="ch" forName="left_30_3" refType="h" fact="0.315"/>
        <dgm:constr type="ctrX" for="ch" forName="left_30_3" refType="w" fact="0.204"/>
        <dgm:constr type="w" for="ch" forName="right_13_1" refType="w" fact="0.37"/>
        <dgm:constr type="h" for="ch" forName="right_13_1" refType="h" fact="0.24"/>
        <dgm:constr type="b" for="ch" forName="right_13_1" refType="h" fact="0.76"/>
        <dgm:constr type="ctrX" for="ch" forName="right_13_1" refType="w" fact="0.77"/>
        <dgm:constr type="w" for="ch" forName="right_13_2" refType="w" fact="0.37"/>
        <dgm:constr type="h" for="ch" forName="right_13_2" refType="h" fact="0.24"/>
        <dgm:constr type="b" for="ch" forName="right_13_2" refType="h" fact="0.535"/>
        <dgm:constr type="ctrX" for="ch" forName="right_13_2" refType="w" fact="0.783"/>
        <dgm:constr type="w" for="ch" forName="right_13_3" refType="w" fact="0.37"/>
        <dgm:constr type="h" for="ch" forName="right_13_3" refType="h" fact="0.24"/>
        <dgm:constr type="b" for="ch" forName="right_13_3" refType="h" fact="0.315"/>
        <dgm:constr type="ctrX" for="ch" forName="right_13_3" refType="w" fact="0.796"/>
        <dgm:constr type="w" for="ch" forName="left_13_1" refType="w" fact="0.37"/>
        <dgm:constr type="h" for="ch" forName="left_13_1" refType="h" fact="0.24"/>
        <dgm:constr type="b" for="ch" forName="left_13_1" refType="h" fact="0.715"/>
        <dgm:constr type="ctrX" for="ch" forName="left_13_1" refType="w" fact="0.255"/>
        <dgm:constr type="w" for="ch" forName="left_31_1" refType="w" fact="0.37"/>
        <dgm:constr type="h" for="ch" forName="left_31_1" refType="h" fact="0.24"/>
        <dgm:constr type="b" for="ch" forName="left_31_1" refType="h" fact="0.76"/>
        <dgm:constr type="ctrX" for="ch" forName="left_31_1" refType="w" fact="0.23"/>
        <dgm:constr type="w" for="ch" forName="left_31_2" refType="w" fact="0.37"/>
        <dgm:constr type="h" for="ch" forName="left_31_2" refType="h" fact="0.24"/>
        <dgm:constr type="b" for="ch" forName="left_31_2" refType="h" fact="0.535"/>
        <dgm:constr type="ctrX" for="ch" forName="left_31_2" refType="w" fact="0.217"/>
        <dgm:constr type="w" for="ch" forName="left_31_3" refType="w" fact="0.37"/>
        <dgm:constr type="h" for="ch" forName="left_31_3" refType="h" fact="0.24"/>
        <dgm:constr type="b" for="ch" forName="left_31_3" refType="h" fact="0.315"/>
        <dgm:constr type="ctrX" for="ch" forName="left_31_3" refType="w" fact="0.204"/>
        <dgm:constr type="w" for="ch" forName="right_31_1" refType="w" fact="0.37"/>
        <dgm:constr type="h" for="ch" forName="right_31_1" refType="h" fact="0.24"/>
        <dgm:constr type="b" for="ch" forName="right_31_1" refType="h" fact="0.715"/>
        <dgm:constr type="ctrX" for="ch" forName="right_31_1" refType="w" fact="0.745"/>
        <dgm:constr type="w" for="ch" forName="right_23_1" refType="w" fact="0.37"/>
        <dgm:constr type="h" for="ch" forName="right_23_1" refType="h" fact="0.24"/>
        <dgm:constr type="b" for="ch" forName="right_23_1" refType="h" fact="0.76"/>
        <dgm:constr type="ctrX" for="ch" forName="right_23_1" refType="w" fact="0.77"/>
        <dgm:constr type="w" for="ch" forName="right_23_2" refType="w" fact="0.37"/>
        <dgm:constr type="h" for="ch" forName="right_23_2" refType="h" fact="0.24"/>
        <dgm:constr type="b" for="ch" forName="right_23_2" refType="h" fact="0.535"/>
        <dgm:constr type="ctrX" for="ch" forName="right_23_2" refType="w" fact="0.783"/>
        <dgm:constr type="w" for="ch" forName="right_23_3" refType="w" fact="0.37"/>
        <dgm:constr type="h" for="ch" forName="right_23_3" refType="h" fact="0.24"/>
        <dgm:constr type="b" for="ch" forName="right_23_3" refType="h" fact="0.315"/>
        <dgm:constr type="ctrX" for="ch" forName="right_23_3" refType="w" fact="0.796"/>
        <dgm:constr type="w" for="ch" forName="left_23_1" refType="w" fact="0.37"/>
        <dgm:constr type="h" for="ch" forName="left_23_1" refType="h" fact="0.24"/>
        <dgm:constr type="b" for="ch" forName="left_23_1" refType="h" fact="0.715"/>
        <dgm:constr type="ctrX" for="ch" forName="left_23_1" refType="w" fact="0.255"/>
        <dgm:constr type="w" for="ch" forName="left_23_2" refType="w" fact="0.37"/>
        <dgm:constr type="h" for="ch" forName="left_23_2" refType="h" fact="0.24"/>
        <dgm:constr type="b" for="ch" forName="left_23_2" refType="h" fact="0.49"/>
        <dgm:constr type="ctrX" for="ch" forName="left_23_2" refType="w" fact="0.268"/>
        <dgm:constr type="w" for="ch" forName="left_32_1" refType="w" fact="0.37"/>
        <dgm:constr type="h" for="ch" forName="left_32_1" refType="h" fact="0.24"/>
        <dgm:constr type="b" for="ch" forName="left_32_1" refType="h" fact="0.76"/>
        <dgm:constr type="ctrX" for="ch" forName="left_32_1" refType="w" fact="0.23"/>
        <dgm:constr type="w" for="ch" forName="left_32_2" refType="w" fact="0.37"/>
        <dgm:constr type="h" for="ch" forName="left_32_2" refType="h" fact="0.24"/>
        <dgm:constr type="b" for="ch" forName="left_32_2" refType="h" fact="0.535"/>
        <dgm:constr type="ctrX" for="ch" forName="left_32_2" refType="w" fact="0.217"/>
        <dgm:constr type="w" for="ch" forName="left_32_3" refType="w" fact="0.37"/>
        <dgm:constr type="h" for="ch" forName="left_32_3" refType="h" fact="0.24"/>
        <dgm:constr type="b" for="ch" forName="left_32_3" refType="h" fact="0.315"/>
        <dgm:constr type="ctrX" for="ch" forName="left_32_3" refType="w" fact="0.204"/>
        <dgm:constr type="w" for="ch" forName="right_32_1" refType="w" fact="0.37"/>
        <dgm:constr type="h" for="ch" forName="right_32_1" refType="h" fact="0.24"/>
        <dgm:constr type="b" for="ch" forName="right_32_1" refType="h" fact="0.715"/>
        <dgm:constr type="ctrX" for="ch" forName="right_32_1" refType="w" fact="0.745"/>
        <dgm:constr type="w" for="ch" forName="right_32_2" refType="w" fact="0.37"/>
        <dgm:constr type="h" for="ch" forName="right_32_2" refType="h" fact="0.24"/>
        <dgm:constr type="b" for="ch" forName="right_32_2" refType="h" fact="0.49"/>
        <dgm:constr type="ctrX" for="ch" forName="right_32_2" refType="w" fact="0.732"/>
        <dgm:constr type="w" for="ch" forName="right_33_1" refType="w" fact="0.36"/>
        <dgm:constr type="h" for="ch" forName="right_33_1" refType="h" fact="0.21"/>
        <dgm:constr type="b" for="ch" forName="right_33_1" refType="h" fact="0.725"/>
        <dgm:constr type="ctrX" for="ch" forName="right_33_1" refType="w" fact="0.76"/>
        <dgm:constr type="w" for="ch" forName="right_33_2" refType="w" fact="0.36"/>
        <dgm:constr type="h" for="ch" forName="right_33_2" refType="h" fact="0.21"/>
        <dgm:constr type="b" for="ch" forName="right_33_2" refType="h" fact="0.5"/>
        <dgm:constr type="ctrX" for="ch" forName="right_33_2" refType="w" fact="0.76"/>
        <dgm:constr type="w" for="ch" forName="right_33_3" refType="w" fact="0.36"/>
        <dgm:constr type="h" for="ch" forName="right_33_3" refType="h" fact="0.21"/>
        <dgm:constr type="b" for="ch" forName="right_33_3" refType="h" fact="0.275"/>
        <dgm:constr type="ctrX" for="ch" forName="right_33_3" refType="w" fact="0.76"/>
        <dgm:constr type="w" for="ch" forName="left_33_1" refType="w" fact="0.36"/>
        <dgm:constr type="h" for="ch" forName="left_33_1" refType="h" fact="0.21"/>
        <dgm:constr type="b" for="ch" forName="left_33_1" refType="h" fact="0.725"/>
        <dgm:constr type="ctrX" for="ch" forName="left_33_1" refType="w" fact="0.24"/>
        <dgm:constr type="w" for="ch" forName="left_33_2" refType="w" fact="0.36"/>
        <dgm:constr type="h" for="ch" forName="left_33_2" refType="h" fact="0.21"/>
        <dgm:constr type="b" for="ch" forName="left_33_2" refType="h" fact="0.5"/>
        <dgm:constr type="ctrX" for="ch" forName="left_33_2" refType="w" fact="0.24"/>
        <dgm:constr type="w" for="ch" forName="left_33_3" refType="w" fact="0.36"/>
        <dgm:constr type="h" for="ch" forName="left_33_3" refType="h" fact="0.21"/>
        <dgm:constr type="b" for="ch" forName="left_33_3" refType="h" fact="0.275"/>
        <dgm:constr type="ctrX" for="ch" forName="left_33_3" refType="w" fact="0.24"/>
        <dgm:constr type="w" for="ch" forName="right_04_1" refType="w" fact="0.365"/>
        <dgm:constr type="h" for="ch" forName="right_04_1" refType="h" fact="0.185"/>
        <dgm:constr type="b" for="ch" forName="right_04_1" refType="h" fact="0.76"/>
        <dgm:constr type="ctrX" for="ch" forName="right_04_1" refType="w" fact="0.77"/>
        <dgm:constr type="w" for="ch" forName="right_04_2" refType="w" fact="0.365"/>
        <dgm:constr type="h" for="ch" forName="right_04_2" refType="h" fact="0.185"/>
        <dgm:constr type="b" for="ch" forName="right_04_2" refType="h" fact="0.595"/>
        <dgm:constr type="ctrX" for="ch" forName="right_04_2" refType="w" fact="0.78"/>
        <dgm:constr type="w" for="ch" forName="right_04_3" refType="w" fact="0.365"/>
        <dgm:constr type="h" for="ch" forName="right_04_3" refType="h" fact="0.185"/>
        <dgm:constr type="b" for="ch" forName="right_04_3" refType="h" fact="0.43"/>
        <dgm:constr type="ctrX" for="ch" forName="right_04_3" refType="w" fact="0.79"/>
        <dgm:constr type="w" for="ch" forName="right_04_4" refType="w" fact="0.365"/>
        <dgm:constr type="h" for="ch" forName="right_04_4" refType="h" fact="0.185"/>
        <dgm:constr type="b" for="ch" forName="right_04_4" refType="h" fact="0.265"/>
        <dgm:constr type="ctrX" for="ch" forName="right_04_4" refType="w" fact="0.8"/>
        <dgm:constr type="w" for="ch" forName="left_40_1" refType="w" fact="0.365"/>
        <dgm:constr type="h" for="ch" forName="left_40_1" refType="h" fact="0.185"/>
        <dgm:constr type="b" for="ch" forName="left_40_1" refType="h" fact="0.76"/>
        <dgm:constr type="ctrX" for="ch" forName="left_40_1" refType="w" fact="0.23"/>
        <dgm:constr type="w" for="ch" forName="left_40_2" refType="w" fact="0.365"/>
        <dgm:constr type="h" for="ch" forName="left_40_2" refType="h" fact="0.185"/>
        <dgm:constr type="b" for="ch" forName="left_40_2" refType="h" fact="0.595"/>
        <dgm:constr type="ctrX" for="ch" forName="left_40_2" refType="w" fact="0.22"/>
        <dgm:constr type="w" for="ch" forName="left_40_3" refType="w" fact="0.365"/>
        <dgm:constr type="h" for="ch" forName="left_40_3" refType="h" fact="0.185"/>
        <dgm:constr type="b" for="ch" forName="left_40_3" refType="h" fact="0.43"/>
        <dgm:constr type="ctrX" for="ch" forName="left_40_3" refType="w" fact="0.21"/>
        <dgm:constr type="w" for="ch" forName="left_40_4" refType="w" fact="0.365"/>
        <dgm:constr type="h" for="ch" forName="left_40_4" refType="h" fact="0.185"/>
        <dgm:constr type="b" for="ch" forName="left_40_4" refType="h" fact="0.265"/>
        <dgm:constr type="ctrX" for="ch" forName="left_40_4" refType="w" fact="0.2"/>
        <dgm:constr type="w" for="ch" forName="right_14_1" refType="w" fact="0.365"/>
        <dgm:constr type="h" for="ch" forName="right_14_1" refType="h" fact="0.185"/>
        <dgm:constr type="b" for="ch" forName="right_14_1" refType="h" fact="0.76"/>
        <dgm:constr type="ctrX" for="ch" forName="right_14_1" refType="w" fact="0.77"/>
        <dgm:constr type="w" for="ch" forName="right_14_2" refType="w" fact="0.365"/>
        <dgm:constr type="h" for="ch" forName="right_14_2" refType="h" fact="0.185"/>
        <dgm:constr type="b" for="ch" forName="right_14_2" refType="h" fact="0.595"/>
        <dgm:constr type="ctrX" for="ch" forName="right_14_2" refType="w" fact="0.78"/>
        <dgm:constr type="w" for="ch" forName="right_14_3" refType="w" fact="0.365"/>
        <dgm:constr type="h" for="ch" forName="right_14_3" refType="h" fact="0.185"/>
        <dgm:constr type="b" for="ch" forName="right_14_3" refType="h" fact="0.43"/>
        <dgm:constr type="ctrX" for="ch" forName="right_14_3" refType="w" fact="0.79"/>
        <dgm:constr type="w" for="ch" forName="right_14_4" refType="w" fact="0.365"/>
        <dgm:constr type="h" for="ch" forName="right_14_4" refType="h" fact="0.185"/>
        <dgm:constr type="b" for="ch" forName="right_14_4" refType="h" fact="0.265"/>
        <dgm:constr type="ctrX" for="ch" forName="right_14_4" refType="w" fact="0.8"/>
        <dgm:constr type="w" for="ch" forName="left_14_1" refType="w" fact="0.365"/>
        <dgm:constr type="h" for="ch" forName="left_14_1" refType="h" fact="0.185"/>
        <dgm:constr type="b" for="ch" forName="left_14_1" refType="h" fact="0.715"/>
        <dgm:constr type="ctrX" for="ch" forName="left_14_1" refType="w" fact="0.25"/>
        <dgm:constr type="w" for="ch" forName="left_41_1" refType="w" fact="0.365"/>
        <dgm:constr type="h" for="ch" forName="left_41_1" refType="h" fact="0.185"/>
        <dgm:constr type="b" for="ch" forName="left_41_1" refType="h" fact="0.76"/>
        <dgm:constr type="ctrX" for="ch" forName="left_41_1" refType="w" fact="0.23"/>
        <dgm:constr type="w" for="ch" forName="left_41_2" refType="w" fact="0.365"/>
        <dgm:constr type="h" for="ch" forName="left_41_2" refType="h" fact="0.185"/>
        <dgm:constr type="b" for="ch" forName="left_41_2" refType="h" fact="0.595"/>
        <dgm:constr type="ctrX" for="ch" forName="left_41_2" refType="w" fact="0.22"/>
        <dgm:constr type="w" for="ch" forName="left_41_3" refType="w" fact="0.365"/>
        <dgm:constr type="h" for="ch" forName="left_41_3" refType="h" fact="0.185"/>
        <dgm:constr type="b" for="ch" forName="left_41_3" refType="h" fact="0.43"/>
        <dgm:constr type="ctrX" for="ch" forName="left_41_3" refType="w" fact="0.21"/>
        <dgm:constr type="w" for="ch" forName="left_41_4" refType="w" fact="0.365"/>
        <dgm:constr type="h" for="ch" forName="left_41_4" refType="h" fact="0.185"/>
        <dgm:constr type="b" for="ch" forName="left_41_4" refType="h" fact="0.265"/>
        <dgm:constr type="ctrX" for="ch" forName="left_41_4" refType="w" fact="0.2"/>
        <dgm:constr type="w" for="ch" forName="right_41_1" refType="w" fact="0.365"/>
        <dgm:constr type="h" for="ch" forName="right_41_1" refType="h" fact="0.185"/>
        <dgm:constr type="b" for="ch" forName="right_41_1" refType="h" fact="0.715"/>
        <dgm:constr type="ctrX" for="ch" forName="right_41_1" refType="w" fact="0.75"/>
        <dgm:constr type="w" for="ch" forName="right_24_1" refType="w" fact="0.365"/>
        <dgm:constr type="h" for="ch" forName="right_24_1" refType="h" fact="0.185"/>
        <dgm:constr type="b" for="ch" forName="right_24_1" refType="h" fact="0.76"/>
        <dgm:constr type="ctrX" for="ch" forName="right_24_1" refType="w" fact="0.77"/>
        <dgm:constr type="w" for="ch" forName="right_24_2" refType="w" fact="0.365"/>
        <dgm:constr type="h" for="ch" forName="right_24_2" refType="h" fact="0.185"/>
        <dgm:constr type="b" for="ch" forName="right_24_2" refType="h" fact="0.595"/>
        <dgm:constr type="ctrX" for="ch" forName="right_24_2" refType="w" fact="0.78"/>
        <dgm:constr type="w" for="ch" forName="right_24_3" refType="w" fact="0.365"/>
        <dgm:constr type="h" for="ch" forName="right_24_3" refType="h" fact="0.185"/>
        <dgm:constr type="b" for="ch" forName="right_24_3" refType="h" fact="0.43"/>
        <dgm:constr type="ctrX" for="ch" forName="right_24_3" refType="w" fact="0.79"/>
        <dgm:constr type="w" for="ch" forName="right_24_4" refType="w" fact="0.365"/>
        <dgm:constr type="h" for="ch" forName="right_24_4" refType="h" fact="0.185"/>
        <dgm:constr type="b" for="ch" forName="right_24_4" refType="h" fact="0.265"/>
        <dgm:constr type="ctrX" for="ch" forName="right_24_4" refType="w" fact="0.8"/>
        <dgm:constr type="w" for="ch" forName="left_24_1" refType="w" fact="0.365"/>
        <dgm:constr type="h" for="ch" forName="left_24_1" refType="h" fact="0.185"/>
        <dgm:constr type="b" for="ch" forName="left_24_1" refType="h" fact="0.715"/>
        <dgm:constr type="ctrX" for="ch" forName="left_24_1" refType="w" fact="0.25"/>
        <dgm:constr type="w" for="ch" forName="left_24_2" refType="w" fact="0.365"/>
        <dgm:constr type="h" for="ch" forName="left_24_2" refType="h" fact="0.185"/>
        <dgm:constr type="b" for="ch" forName="left_24_2" refType="h" fact="0.55"/>
        <dgm:constr type="ctrX" for="ch" forName="left_24_2" refType="w" fact="0.26"/>
        <dgm:constr type="w" for="ch" forName="left_42_1" refType="w" fact="0.365"/>
        <dgm:constr type="h" for="ch" forName="left_42_1" refType="h" fact="0.185"/>
        <dgm:constr type="b" for="ch" forName="left_42_1" refType="h" fact="0.76"/>
        <dgm:constr type="ctrX" for="ch" forName="left_42_1" refType="w" fact="0.23"/>
        <dgm:constr type="w" for="ch" forName="left_42_2" refType="w" fact="0.365"/>
        <dgm:constr type="h" for="ch" forName="left_42_2" refType="h" fact="0.185"/>
        <dgm:constr type="b" for="ch" forName="left_42_2" refType="h" fact="0.595"/>
        <dgm:constr type="ctrX" for="ch" forName="left_42_2" refType="w" fact="0.22"/>
        <dgm:constr type="w" for="ch" forName="left_42_3" refType="w" fact="0.365"/>
        <dgm:constr type="h" for="ch" forName="left_42_3" refType="h" fact="0.185"/>
        <dgm:constr type="b" for="ch" forName="left_42_3" refType="h" fact="0.43"/>
        <dgm:constr type="ctrX" for="ch" forName="left_42_3" refType="w" fact="0.21"/>
        <dgm:constr type="w" for="ch" forName="left_42_4" refType="w" fact="0.365"/>
        <dgm:constr type="h" for="ch" forName="left_42_4" refType="h" fact="0.185"/>
        <dgm:constr type="b" for="ch" forName="left_42_4" refType="h" fact="0.265"/>
        <dgm:constr type="ctrX" for="ch" forName="left_42_4" refType="w" fact="0.2"/>
        <dgm:constr type="w" for="ch" forName="right_42_1" refType="w" fact="0.365"/>
        <dgm:constr type="h" for="ch" forName="right_42_1" refType="h" fact="0.185"/>
        <dgm:constr type="b" for="ch" forName="right_42_1" refType="h" fact="0.715"/>
        <dgm:constr type="ctrX" for="ch" forName="right_42_1" refType="w" fact="0.75"/>
        <dgm:constr type="w" for="ch" forName="right_42_2" refType="w" fact="0.365"/>
        <dgm:constr type="h" for="ch" forName="right_42_2" refType="h" fact="0.185"/>
        <dgm:constr type="b" for="ch" forName="right_42_2" refType="h" fact="0.55"/>
        <dgm:constr type="ctrX" for="ch" forName="right_42_2" refType="w" fact="0.74"/>
        <dgm:constr type="w" for="ch" forName="right_34_1" refType="w" fact="0.365"/>
        <dgm:constr type="h" for="ch" forName="right_34_1" refType="h" fact="0.185"/>
        <dgm:constr type="b" for="ch" forName="right_34_1" refType="h" fact="0.76"/>
        <dgm:constr type="ctrX" for="ch" forName="right_34_1" refType="w" fact="0.77"/>
        <dgm:constr type="w" for="ch" forName="right_34_2" refType="w" fact="0.365"/>
        <dgm:constr type="h" for="ch" forName="right_34_2" refType="h" fact="0.185"/>
        <dgm:constr type="b" for="ch" forName="right_34_2" refType="h" fact="0.595"/>
        <dgm:constr type="ctrX" for="ch" forName="right_34_2" refType="w" fact="0.78"/>
        <dgm:constr type="w" for="ch" forName="right_34_3" refType="w" fact="0.365"/>
        <dgm:constr type="h" for="ch" forName="right_34_3" refType="h" fact="0.185"/>
        <dgm:constr type="b" for="ch" forName="right_34_3" refType="h" fact="0.43"/>
        <dgm:constr type="ctrX" for="ch" forName="right_34_3" refType="w" fact="0.79"/>
        <dgm:constr type="w" for="ch" forName="right_34_4" refType="w" fact="0.365"/>
        <dgm:constr type="h" for="ch" forName="right_34_4" refType="h" fact="0.185"/>
        <dgm:constr type="b" for="ch" forName="right_34_4" refType="h" fact="0.265"/>
        <dgm:constr type="ctrX" for="ch" forName="right_34_4" refType="w" fact="0.8"/>
        <dgm:constr type="w" for="ch" forName="left_34_1" refType="w" fact="0.365"/>
        <dgm:constr type="h" for="ch" forName="left_34_1" refType="h" fact="0.185"/>
        <dgm:constr type="b" for="ch" forName="left_34_1" refType="h" fact="0.715"/>
        <dgm:constr type="ctrX" for="ch" forName="left_34_1" refType="w" fact="0.25"/>
        <dgm:constr type="w" for="ch" forName="left_34_2" refType="w" fact="0.365"/>
        <dgm:constr type="h" for="ch" forName="left_34_2" refType="h" fact="0.185"/>
        <dgm:constr type="b" for="ch" forName="left_34_2" refType="h" fact="0.55"/>
        <dgm:constr type="ctrX" for="ch" forName="left_34_2" refType="w" fact="0.26"/>
        <dgm:constr type="w" for="ch" forName="left_34_3" refType="w" fact="0.365"/>
        <dgm:constr type="h" for="ch" forName="left_34_3" refType="h" fact="0.185"/>
        <dgm:constr type="b" for="ch" forName="left_34_3" refType="h" fact="0.385"/>
        <dgm:constr type="ctrX" for="ch" forName="left_34_3" refType="w" fact="0.27"/>
        <dgm:constr type="w" for="ch" forName="left_43_1" refType="w" fact="0.365"/>
        <dgm:constr type="h" for="ch" forName="left_43_1" refType="h" fact="0.185"/>
        <dgm:constr type="b" for="ch" forName="left_43_1" refType="h" fact="0.76"/>
        <dgm:constr type="ctrX" for="ch" forName="left_43_1" refType="w" fact="0.23"/>
        <dgm:constr type="w" for="ch" forName="left_43_2" refType="w" fact="0.365"/>
        <dgm:constr type="h" for="ch" forName="left_43_2" refType="h" fact="0.185"/>
        <dgm:constr type="b" for="ch" forName="left_43_2" refType="h" fact="0.595"/>
        <dgm:constr type="ctrX" for="ch" forName="left_43_2" refType="w" fact="0.22"/>
        <dgm:constr type="w" for="ch" forName="left_43_3" refType="w" fact="0.365"/>
        <dgm:constr type="h" for="ch" forName="left_43_3" refType="h" fact="0.185"/>
        <dgm:constr type="b" for="ch" forName="left_43_3" refType="h" fact="0.43"/>
        <dgm:constr type="ctrX" for="ch" forName="left_43_3" refType="w" fact="0.21"/>
        <dgm:constr type="w" for="ch" forName="left_43_4" refType="w" fact="0.365"/>
        <dgm:constr type="h" for="ch" forName="left_43_4" refType="h" fact="0.185"/>
        <dgm:constr type="b" for="ch" forName="left_43_4" refType="h" fact="0.265"/>
        <dgm:constr type="ctrX" for="ch" forName="left_43_4" refType="w" fact="0.2"/>
        <dgm:constr type="w" for="ch" forName="right_43_1" refType="w" fact="0.365"/>
        <dgm:constr type="h" for="ch" forName="right_43_1" refType="h" fact="0.185"/>
        <dgm:constr type="b" for="ch" forName="right_43_1" refType="h" fact="0.715"/>
        <dgm:constr type="ctrX" for="ch" forName="right_43_1" refType="w" fact="0.75"/>
        <dgm:constr type="w" for="ch" forName="right_43_2" refType="w" fact="0.365"/>
        <dgm:constr type="h" for="ch" forName="right_43_2" refType="h" fact="0.185"/>
        <dgm:constr type="b" for="ch" forName="right_43_2" refType="h" fact="0.55"/>
        <dgm:constr type="ctrX" for="ch" forName="right_43_2" refType="w" fact="0.74"/>
        <dgm:constr type="w" for="ch" forName="right_43_3" refType="w" fact="0.365"/>
        <dgm:constr type="h" for="ch" forName="right_43_3" refType="h" fact="0.185"/>
        <dgm:constr type="b" for="ch" forName="right_43_3" refType="h" fact="0.385"/>
        <dgm:constr type="ctrX" for="ch" forName="right_43_3" refType="w" fact="0.73"/>
        <dgm:constr type="w" for="ch" forName="right_44_1" refType="w" fact="0.36"/>
        <dgm:constr type="h" for="ch" forName="right_44_1" refType="h" fact="0.154"/>
        <dgm:constr type="b" for="ch" forName="right_44_1" refType="h" fact="0.725"/>
        <dgm:constr type="ctrX" for="ch" forName="right_44_1" refType="w" fact="0.76"/>
        <dgm:constr type="w" for="ch" forName="right_44_2" refType="w" fact="0.36"/>
        <dgm:constr type="h" for="ch" forName="right_44_2" refType="h" fact="0.154"/>
        <dgm:constr type="b" for="ch" forName="right_44_2" refType="h" fact="0.559"/>
        <dgm:constr type="ctrX" for="ch" forName="right_44_2" refType="w" fact="0.76"/>
        <dgm:constr type="w" for="ch" forName="right_44_3" refType="w" fact="0.36"/>
        <dgm:constr type="h" for="ch" forName="right_44_3" refType="h" fact="0.154"/>
        <dgm:constr type="b" for="ch" forName="right_44_3" refType="h" fact="0.393"/>
        <dgm:constr type="ctrX" for="ch" forName="right_44_3" refType="w" fact="0.76"/>
        <dgm:constr type="w" for="ch" forName="right_44_4" refType="w" fact="0.36"/>
        <dgm:constr type="h" for="ch" forName="right_44_4" refType="h" fact="0.154"/>
        <dgm:constr type="b" for="ch" forName="right_44_4" refType="h" fact="0.224"/>
        <dgm:constr type="ctrX" for="ch" forName="right_44_4" refType="w" fact="0.76"/>
        <dgm:constr type="w" for="ch" forName="left_44_1" refType="w" fact="0.36"/>
        <dgm:constr type="h" for="ch" forName="left_44_1" refType="h" fact="0.154"/>
        <dgm:constr type="b" for="ch" forName="left_44_1" refType="h" fact="0.725"/>
        <dgm:constr type="ctrX" for="ch" forName="left_44_1" refType="w" fact="0.24"/>
        <dgm:constr type="w" for="ch" forName="left_44_2" refType="w" fact="0.36"/>
        <dgm:constr type="h" for="ch" forName="left_44_2" refType="h" fact="0.154"/>
        <dgm:constr type="b" for="ch" forName="left_44_2" refType="h" fact="0.559"/>
        <dgm:constr type="ctrX" for="ch" forName="left_44_2" refType="w" fact="0.24"/>
        <dgm:constr type="w" for="ch" forName="left_44_3" refType="w" fact="0.36"/>
        <dgm:constr type="h" for="ch" forName="left_44_3" refType="h" fact="0.154"/>
        <dgm:constr type="b" for="ch" forName="left_44_3" refType="h" fact="0.393"/>
        <dgm:constr type="ctrX" for="ch" forName="left_44_3" refType="w" fact="0.24"/>
        <dgm:constr type="w" for="ch" forName="left_44_4" refType="w" fact="0.36"/>
        <dgm:constr type="h" for="ch" forName="left_44_4" refType="h" fact="0.154"/>
        <dgm:constr type="b" for="ch" forName="left_44_4" refType="h" fact="0.224"/>
        <dgm:constr type="ctrX" for="ch" forName="left_44_4" refType="w" fact="0.24"/>
      </dgm:constrLst>
      <dgm:ruleLst/>
      <dgm:layoutNode name="dummyMaxCanvas_ChildArea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fulcrum" styleLbl="alignAccFollowNode1">
        <dgm:alg type="sp"/>
        <dgm:shape xmlns:r="http://schemas.openxmlformats.org/officeDocument/2006/relationships" type="triangle" r:blip="">
          <dgm:adjLst/>
        </dgm:shape>
        <dgm:presOf/>
        <dgm:constrLst/>
        <dgm:ruleLst/>
      </dgm:layoutNode>
      <dgm:choose name="Name0">
        <dgm:if name="Name1" axis="ch ch" ptType="node node" st="1 1" cnt="1 0" func="cnt" op="equ" val="0">
          <dgm:choose name="Name2">
            <dgm:if name="Name3" axis="ch ch" ptType="node node" st="2 1" cnt="1 0" func="cnt" op="equ" val="0">
              <dgm:layoutNode name="balance_00" styleLbl="alignAccFollowNode1">
                <dgm:varLst>
                  <dgm:bulletEnabled val="1"/>
                </dgm:varLst>
                <dgm:alg type="sp"/>
                <dgm:shape xmlns:r="http://schemas.openxmlformats.org/officeDocument/2006/relationships" type="rect" r:blip="">
                  <dgm:adjLst/>
                </dgm:shape>
                <dgm:presOf/>
                <dgm:constrLst/>
                <dgm:ruleLst/>
              </dgm:layoutNode>
            </dgm:if>
            <dgm:else name="Name4">
              <dgm:choose name="Name5">
                <dgm:if name="Name6" axis="ch ch" ptType="node node" st="2 1" cnt="1 0" func="cnt" op="equ" val="1">
                  <dgm:layoutNode name="balance_01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4" type="rect" r:blip="">
                      <dgm:adjLst/>
                    </dgm:shape>
                    <dgm:presOf/>
                    <dgm:constrLst/>
                    <dgm:ruleLst/>
                  </dgm:layoutNode>
                  <dgm:layoutNode name="right_01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4" type="roundRect" r:blip="">
                      <dgm:adjLst/>
                    </dgm:shape>
                    <dgm:presOf axis="ch ch desOrSelf" ptType="node node node" st="2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7">
                  <dgm:choose name="Name8">
                    <dgm:if name="Name9" axis="ch ch" ptType="node node" st="2 1" cnt="1 0" func="cnt" op="equ" val="2">
                      <dgm:layoutNode name="balance_02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right_02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02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4" type="roundRect" r:blip="">
                          <dgm:adjLst/>
                        </dgm:shape>
                        <dgm:presOf axis="ch ch desOrSelf" ptType="node node node" st="2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10">
                      <dgm:choose name="Name11">
                        <dgm:if name="Name12" axis="ch ch" ptType="node node" st="2 1" cnt="1 0" func="cnt" op="equ" val="3">
                          <dgm:layoutNode name="balance_03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03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03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13">
                          <dgm:choose name="Name14">
                            <dgm:if name="Name15" axis="ch ch" ptType="node node" st="2 1" cnt="1 0" func="cnt" op="gte" val="4">
                              <dgm:layoutNode name="balance_04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04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04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16"/>
                          </dgm:choose>
                        </dgm:else>
                      </dgm:choose>
                    </dgm:else>
                  </dgm:choose>
                </dgm:else>
              </dgm:choose>
            </dgm:else>
          </dgm:choose>
        </dgm:if>
        <dgm:else name="Name17">
          <dgm:choose name="Name18">
            <dgm:if name="Name19" axis="ch ch" ptType="node node" st="1 1" cnt="1 0" func="cnt" op="equ" val="1">
              <dgm:choose name="Name20">
                <dgm:if name="Name21" axis="ch ch" ptType="node node" st="2 1" cnt="1 0" func="cnt" op="equ" val="0">
                  <dgm:layoutNode name="balance_10" styleLbl="alignAccFollowNode1">
                    <dgm:varLst>
                      <dgm:bulletEnabled val="1"/>
                    </dgm:varLst>
                    <dgm:alg type="sp"/>
                    <dgm:shape xmlns:r="http://schemas.openxmlformats.org/officeDocument/2006/relationships" rot="-4" type="rect" r:blip="">
                      <dgm:adjLst/>
                    </dgm:shape>
                    <dgm:presOf/>
                    <dgm:constrLst/>
                    <dgm:ruleLst/>
                  </dgm:layoutNode>
                  <dgm:layoutNode name="left_10_1" styleLbl="node1">
                    <dgm:varLst>
                      <dgm:bulletEnabled val="1"/>
                    </dgm:varLst>
                    <dgm:alg type="tx"/>
                    <dgm:shape xmlns:r="http://schemas.openxmlformats.org/officeDocument/2006/relationships" rot="-4" type="roundRect" r:blip="">
                      <dgm:adjLst/>
                    </dgm:shape>
                    <dgm:presOf axis="ch ch desOrSelf" ptType="node node node" st="1 1 1" cnt="1 1 0"/>
                    <dgm:constrLst>
                      <dgm:constr type="lMarg" refType="primFontSz" fact="0.3"/>
                      <dgm:constr type="rMarg" refType="primFontSz" fact="0.3"/>
                      <dgm:constr type="tMarg" refType="primFontSz" fact="0.3"/>
                      <dgm:constr type="bMarg" refType="primFontSz" fact="0.3"/>
                    </dgm:constrLst>
                    <dgm:ruleLst>
                      <dgm:rule type="primFontSz" val="5" fact="NaN" max="NaN"/>
                    </dgm:ruleLst>
                  </dgm:layoutNode>
                </dgm:if>
                <dgm:else name="Name22">
                  <dgm:choose name="Name23">
                    <dgm:if name="Name24" axis="ch ch" ptType="node node" st="2 1" cnt="1 0" func="cnt" op="equ" val="1">
                      <dgm:layoutNode name="balance_11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right_11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ch ch desOrSelf" ptType="node node node" st="2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25">
                      <dgm:choose name="Name26">
                        <dgm:if name="Name27" axis="ch ch" ptType="node node" st="2 1" cnt="1 0" func="cnt" op="equ" val="2">
                          <dgm:layoutNode name="balance_12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righ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12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2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12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28">
                          <dgm:choose name="Name29">
                            <dgm:if name="Name30" axis="ch ch" ptType="node node" st="2 1" cnt="1 0" func="cnt" op="equ" val="3">
                              <dgm:layoutNode name="balance_13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13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2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13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31">
                              <dgm:choose name="Name32">
                                <dgm:if name="Name33" axis="ch ch" ptType="node node" st="2 1" cnt="1 0" func="cnt" op="gte" val="4">
                                  <dgm:layoutNode name="balance_14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14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14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34"/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else>
              </dgm:choose>
            </dgm:if>
            <dgm:else name="Name35">
              <dgm:choose name="Name36">
                <dgm:if name="Name37" axis="ch ch" ptType="node node" st="1 1" cnt="1 0" func="cnt" op="equ" val="2">
                  <dgm:choose name="Name38">
                    <dgm:if name="Name39" axis="ch ch" ptType="node node" st="2 1" cnt="1 0" func="cnt" op="equ" val="0">
                      <dgm:layoutNode name="balance_20" styleLbl="alignAccFollowNode1">
                        <dgm:varLst>
                          <dgm:bulletEnabled val="1"/>
                        </dgm:varLst>
                        <dgm:alg type="sp"/>
                        <dgm:shape xmlns:r="http://schemas.openxmlformats.org/officeDocument/2006/relationships" rot="-4" type="rect" r:blip="">
                          <dgm:adjLst/>
                        </dgm:shape>
                        <dgm:presOf/>
                        <dgm:constrLst/>
                        <dgm:ruleLst/>
                      </dgm:layoutNode>
                      <dgm:layoutNode name="left_20_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1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left_20_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rot="-4" type="roundRect" r:blip="">
                          <dgm:adjLst/>
                        </dgm:shape>
                        <dgm:presOf axis="ch ch desOrSelf" ptType="node node node" st="1 2 1" cnt="1 1 0"/>
                        <dgm:constrLst>
                          <dgm:constr type="lMarg" refType="primFontSz" fact="0.3"/>
                          <dgm:constr type="rMarg" refType="primFontSz" fact="0.3"/>
                          <dgm:constr type="tMarg" refType="primFontSz" fact="0.3"/>
                          <dgm:constr type="b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</dgm:if>
                    <dgm:else name="Name40">
                      <dgm:choose name="Name41">
                        <dgm:if name="Name42" axis="ch ch" ptType="node node" st="2 1" cnt="1 0" func="cnt" op="equ" val="1">
                          <dgm:layoutNode name="balance_21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21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right_21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2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43">
                          <dgm:choose name="Name44">
                            <dgm:if name="Name45" axis="ch ch" ptType="node node" st="2 1" cnt="1 0" func="cnt" op="equ" val="2">
                              <dgm:layoutNode name="balance_22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righ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2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22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46">
                              <dgm:choose name="Name47">
                                <dgm:if name="Name48" axis="ch ch" ptType="node node" st="2 1" cnt="1 0" func="cnt" op="equ" val="3">
                                  <dgm:layoutNode name="balance_23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righ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23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2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23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49">
                                  <dgm:choose name="Name50">
                                    <dgm:if name="Name51" axis="ch ch" ptType="node node" st="2 1" cnt="1 0" func="cnt" op="gte" val="4">
                                      <dgm:layoutNode name="balance_24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24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2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24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52"/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else>
                  </dgm:choose>
                </dgm:if>
                <dgm:else name="Name53">
                  <dgm:choose name="Name54">
                    <dgm:if name="Name55" axis="ch ch" ptType="node node" st="1 1" cnt="1 0" func="cnt" op="equ" val="3">
                      <dgm:choose name="Name56">
                        <dgm:if name="Name57" axis="ch ch" ptType="node node" st="2 1" cnt="1 0" func="cnt" op="equ" val="0">
                          <dgm:layoutNode name="balance_30" styleLbl="alignAccFollowNode1">
                            <dgm:varLst>
                              <dgm:bulletEnabled val="1"/>
                            </dgm:varLst>
                            <dgm:alg type="sp"/>
                            <dgm:shape xmlns:r="http://schemas.openxmlformats.org/officeDocument/2006/relationships" rot="-4" type="rect" r:blip="">
                              <dgm:adjLst/>
                            </dgm:shape>
                            <dgm:presOf/>
                            <dgm:constrLst/>
                            <dgm:ruleLst/>
                          </dgm:layoutNode>
                          <dgm:layoutNode name="left_30_1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1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2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2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layoutNode name="left_30_3" styleLbl="node1">
                            <dgm:varLst>
                              <dgm:bulletEnabled val="1"/>
                            </dgm:varLst>
                            <dgm:alg type="tx"/>
                            <dgm:shape xmlns:r="http://schemas.openxmlformats.org/officeDocument/2006/relationships" rot="-4" type="roundRect" r:blip="">
                              <dgm:adjLst/>
                            </dgm:shape>
                            <dgm:presOf axis="ch ch desOrSelf" ptType="node node node" st="1 3 1" cnt="1 1 0"/>
                            <dgm:constrLst>
                              <dgm:constr type="lMarg" refType="primFontSz" fact="0.3"/>
                              <dgm:constr type="rMarg" refType="primFontSz" fact="0.3"/>
                              <dgm:constr type="tMarg" refType="primFontSz" fact="0.3"/>
                              <dgm:constr type="b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if>
                        <dgm:else name="Name58">
                          <dgm:choose name="Name59">
                            <dgm:if name="Name60" axis="ch ch" ptType="node node" st="2 1" cnt="1 0" func="cnt" op="equ" val="1">
                              <dgm:layoutNode name="balance_31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31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right_31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2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61">
                              <dgm:choose name="Name62">
                                <dgm:if name="Name63" axis="ch ch" ptType="node node" st="2 1" cnt="1 0" func="cnt" op="equ" val="2">
                                  <dgm:layoutNode name="balance_32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32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32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64">
                                  <dgm:choose name="Name65">
                                    <dgm:if name="Name66" axis="ch ch" ptType="node node" st="2 1" cnt="1 0" func="cnt" op="equ" val="3">
                                      <dgm:layoutNode name="balance_33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righ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2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33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67">
                                      <dgm:choose name="Name68">
                                        <dgm:if name="Name69" axis="ch ch" ptType="node node" st="2 1" cnt="1 0" func="cnt" op="gte" val="4">
                                          <dgm:layoutNode name="balance_34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righ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34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2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34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70"/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else>
                      </dgm:choose>
                    </dgm:if>
                    <dgm:else name="Name71">
                      <dgm:choose name="Name72">
                        <dgm:if name="Name73" axis="ch ch" ptType="node node" st="1 1" cnt="1 0" func="cnt" op="gte" val="4">
                          <dgm:choose name="Name74">
                            <dgm:if name="Name75" axis="ch ch" ptType="node node" st="2 1" cnt="1 0" func="cnt" op="equ" val="0">
                              <dgm:layoutNode name="balance_40" styleLbl="alignAccFollowNode1">
                                <dgm:varLst>
                                  <dgm:bulletEnabled val="1"/>
                                </dgm:varLst>
                                <dgm:alg type="sp"/>
                                <dgm:shape xmlns:r="http://schemas.openxmlformats.org/officeDocument/2006/relationships" rot="-4" type="rect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  <dgm:layoutNode name="left_40_1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1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2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2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3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3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  <dgm:layoutNode name="left_40_4" styleLbl="node1">
                                <dgm:varLst>
                                  <dgm:bulletEnabled val="1"/>
                                </dgm:varLst>
                                <dgm:alg type="tx"/>
                                <dgm:shape xmlns:r="http://schemas.openxmlformats.org/officeDocument/2006/relationships" rot="-4" type="roundRect" r:blip="">
                                  <dgm:adjLst/>
                                </dgm:shape>
                                <dgm:presOf axis="ch ch desOrSelf" ptType="node node node" st="1 4 1" cnt="1 1 0"/>
                                <dgm:constrLst>
                                  <dgm:constr type="lMarg" refType="primFontSz" fact="0.3"/>
                                  <dgm:constr type="rMarg" refType="primFontSz" fact="0.3"/>
                                  <dgm:constr type="tMarg" refType="primFontSz" fact="0.3"/>
                                  <dgm:constr type="bMarg" refType="primFontSz" fact="0.3"/>
                                </dgm:constrLst>
                                <dgm:ruleLst>
                                  <dgm:rule type="primFontSz" val="5" fact="NaN" max="NaN"/>
                                </dgm:ruleLst>
                              </dgm:layoutNode>
                            </dgm:if>
                            <dgm:else name="Name76">
                              <dgm:choose name="Name77">
                                <dgm:if name="Name78" axis="ch ch" ptType="node node" st="2 1" cnt="1 0" func="cnt" op="equ" val="1">
                                  <dgm:layoutNode name="balance_41" styleLbl="alignAccFollowNode1">
                                    <dgm:varLst>
                                      <dgm:bulletEnabled val="1"/>
                                    </dgm:varLst>
                                    <dgm:alg type="sp"/>
                                    <dgm:shape xmlns:r="http://schemas.openxmlformats.org/officeDocument/2006/relationships" rot="-4" type="rect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</dgm:layoutNode>
                                  <dgm:layoutNode name="lef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2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2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3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3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left_41_4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1 4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  <dgm:layoutNode name="right_41_1" styleLbl="node1">
                                    <dgm:varLst>
                                      <dgm:bulletEnabled val="1"/>
                                    </dgm:varLst>
                                    <dgm:alg type="tx"/>
                                    <dgm:shape xmlns:r="http://schemas.openxmlformats.org/officeDocument/2006/relationships" rot="-4" type="roundRect" r:blip="">
                                      <dgm:adjLst/>
                                    </dgm:shape>
                                    <dgm:presOf axis="ch ch desOrSelf" ptType="node node node" st="2 1 1" cnt="1 1 0"/>
                                    <dgm:constrLst>
                                      <dgm:constr type="lMarg" refType="primFontSz" fact="0.3"/>
                                      <dgm:constr type="rMarg" refType="primFontSz" fact="0.3"/>
                                      <dgm:constr type="tMarg" refType="primFontSz" fact="0.3"/>
                                      <dgm:constr type="bMarg" refType="primFontSz" fact="0.3"/>
                                    </dgm:constrLst>
                                    <dgm:ruleLst>
                                      <dgm:rule type="primFontSz" val="5" fact="NaN" max="NaN"/>
                                    </dgm:ruleLst>
                                  </dgm:layoutNode>
                                </dgm:if>
                                <dgm:else name="Name79">
                                  <dgm:choose name="Name80">
                                    <dgm:if name="Name81" axis="ch ch" ptType="node node" st="2 1" cnt="1 0" func="cnt" op="equ" val="2">
                                      <dgm:layoutNode name="balance_42" styleLbl="alignAccFollowNode1">
                                        <dgm:varLst>
                                          <dgm:bulletEnabled val="1"/>
                                        </dgm:varLst>
                                        <dgm:alg type="sp"/>
                                        <dgm:shape xmlns:r="http://schemas.openxmlformats.org/officeDocument/2006/relationships" rot="-4" type="rect" r:blip="">
                                          <dgm:adjLst/>
                                        </dgm:shape>
                                        <dgm:presOf/>
                                        <dgm:constrLst/>
                                        <dgm:ruleLst/>
                                      </dgm:layoutNode>
                                      <dgm:layoutNode name="lef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3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3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left_42_4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1 4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1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1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  <dgm:layoutNode name="right_42_2" styleLbl="node1">
                                        <dgm:varLst>
                                          <dgm:bulletEnabled val="1"/>
                                        </dgm:varLst>
                                        <dgm:alg type="tx"/>
                                        <dgm:shape xmlns:r="http://schemas.openxmlformats.org/officeDocument/2006/relationships" rot="-4" type="roundRect" r:blip="">
                                          <dgm:adjLst/>
                                        </dgm:shape>
                                        <dgm:presOf axis="ch ch desOrSelf" ptType="node node node" st="2 2 1" cnt="1 1 0"/>
                                        <dgm:constrLst>
                                          <dgm:constr type="lMarg" refType="primFontSz" fact="0.3"/>
                                          <dgm:constr type="rMarg" refType="primFontSz" fact="0.3"/>
                                          <dgm:constr type="tMarg" refType="primFontSz" fact="0.3"/>
                                          <dgm:constr type="bMarg" refType="primFontSz" fact="0.3"/>
                                        </dgm:constrLst>
                                        <dgm:ruleLst>
                                          <dgm:rule type="primFontSz" val="5" fact="NaN" max="NaN"/>
                                        </dgm:ruleLst>
                                      </dgm:layoutNode>
                                    </dgm:if>
                                    <dgm:else name="Name82">
                                      <dgm:choose name="Name83">
                                        <dgm:if name="Name84" axis="ch ch" ptType="node node" st="2 1" cnt="1 0" func="cnt" op="equ" val="3">
                                          <dgm:layoutNode name="balance_43" styleLbl="alignAccFollowNode1">
                                            <dgm:varLst>
                                              <dgm:bulletEnabled val="1"/>
                                            </dgm:varLst>
                                            <dgm:alg type="sp"/>
                                            <dgm:shape xmlns:r="http://schemas.openxmlformats.org/officeDocument/2006/relationships" rot="-4" type="rect" r:blip="">
                                              <dgm:adjLst/>
                                            </dgm:shape>
                                            <dgm:presOf/>
                                            <dgm:constrLst/>
                                            <dgm:ruleLst/>
                                          </dgm:layoutNode>
                                          <dgm:layoutNode name="lef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left_43_4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1 4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1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1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2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2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  <dgm:layoutNode name="right_43_3" styleLbl="node1">
                                            <dgm:varLst>
                                              <dgm:bulletEnabled val="1"/>
                                            </dgm:varLst>
                                            <dgm:alg type="tx"/>
                                            <dgm:shape xmlns:r="http://schemas.openxmlformats.org/officeDocument/2006/relationships" rot="-4" type="roundRect" r:blip="">
                                              <dgm:adjLst/>
                                            </dgm:shape>
                                            <dgm:presOf axis="ch ch desOrSelf" ptType="node node node" st="2 3 1" cnt="1 1 0"/>
                                            <dgm:constrLst>
                                              <dgm:constr type="lMarg" refType="primFontSz" fact="0.3"/>
                                              <dgm:constr type="rMarg" refType="primFontSz" fact="0.3"/>
                                              <dgm:constr type="tMarg" refType="primFontSz" fact="0.3"/>
                                              <dgm:constr type="bMarg" refType="primFontSz" fact="0.3"/>
                                            </dgm:constrLst>
                                            <dgm:ruleLst>
                                              <dgm:rule type="primFontSz" val="5" fact="NaN" max="NaN"/>
                                            </dgm:ruleLst>
                                          </dgm:layoutNode>
                                        </dgm:if>
                                        <dgm:else name="Name85">
                                          <dgm:choose name="Name86">
                                            <dgm:if name="Name87" axis="ch ch" ptType="node node" st="2 1" cnt="1 0" func="cnt" op="gte" val="4">
                                              <dgm:layoutNode name="balance_44" styleLbl="alignAccFollowNode1">
                                                <dgm:varLst>
                                                  <dgm:bulletEnabled val="1"/>
                                                </dgm:varLst>
                                                <dgm:alg type="sp"/>
                                                <dgm:shape xmlns:r="http://schemas.openxmlformats.org/officeDocument/2006/relationships" type="rect" r:blip="">
                                                  <dgm:adjLst/>
                                                </dgm:shape>
                                                <dgm:presOf/>
                                                <dgm:constrLst/>
                                                <dgm:ruleLst/>
                                              </dgm:layoutNode>
                                              <dgm:layoutNode name="righ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righ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2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1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1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2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2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3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3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  <dgm:layoutNode name="left_44_4" styleLbl="node1">
                                                <dgm:varLst>
                                                  <dgm:bulletEnabled val="1"/>
                                                </dgm:varLst>
                                                <dgm:alg type="tx"/>
                                                <dgm:shape xmlns:r="http://schemas.openxmlformats.org/officeDocument/2006/relationships" type="roundRect" r:blip="">
                                                  <dgm:adjLst/>
                                                </dgm:shape>
                                                <dgm:presOf axis="ch ch desOrSelf" ptType="node node node" st="1 4 1" cnt="1 1 0"/>
                                                <dgm:constrLst>
                                                  <dgm:constr type="lMarg" refType="primFontSz" fact="0.3"/>
                                                  <dgm:constr type="rMarg" refType="primFontSz" fact="0.3"/>
                                                  <dgm:constr type="tMarg" refType="primFontSz" fact="0.3"/>
                                                  <dgm:constr type="bMarg" refType="primFontSz" fact="0.3"/>
                                                </dgm:constrLst>
                                                <dgm:ruleLst>
                                                  <dgm:rule type="primFontSz" val="5" fact="NaN" max="NaN"/>
                                                </dgm:ruleLst>
                                              </dgm:layoutNode>
                                            </dgm:if>
                                            <dgm:else name="Name88"/>
                                          </dgm:choose>
                                        </dgm:else>
                                      </dgm:choose>
                                    </dgm:else>
                                  </dgm:choose>
                                </dgm:else>
                              </dgm:choose>
                            </dgm:else>
                          </dgm:choose>
                        </dgm:if>
                        <dgm:else name="Name89"/>
                      </dgm:choose>
                    </dgm:else>
                  </dgm:choose>
                </dgm:else>
              </dgm:choose>
            </dgm:else>
          </dgm:choose>
        </dgm:else>
      </dgm:choose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6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932" y="1449305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2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2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2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3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1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6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2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3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7" y="2341477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7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9" y="4650476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1" y="4773226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9" y="66676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1/27/2022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80;&#1082;&#1090;&#1086;&#1088;\Downloads\bear_mccreary_-_theme_from_black_sails_(zaycev.net).mp3" TargetMode="Externa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2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80;&#1082;&#1090;&#1086;&#1088;\Downloads\bear_mccreary_-_theme_from_black_sails_(zaycev.net).mp3" TargetMode="External"/><Relationship Id="rId4" Type="http://schemas.openxmlformats.org/officeDocument/2006/relationships/image" Target="../media/image1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6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80;&#1082;&#1090;&#1086;&#1088;\Downloads\bear_mccreary_-_theme_from_black_sails_(zaycev.net).mp3" TargetMode="External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diagramLayout" Target="../diagrams/layout8.xml"/><Relationship Id="rId7" Type="http://schemas.openxmlformats.org/officeDocument/2006/relationships/image" Target="../media/image22.jpeg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10" Type="http://schemas.openxmlformats.org/officeDocument/2006/relationships/image" Target="../media/image25.jpeg"/><Relationship Id="rId4" Type="http://schemas.openxmlformats.org/officeDocument/2006/relationships/diagramQuickStyle" Target="../diagrams/quickStyle8.xml"/><Relationship Id="rId9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42;&#1080;&#1082;&#1090;&#1086;&#1088;\Downloads\bear_mccreary_-_theme_from_black_sails_(zaycev.net).mp3" TargetMode="External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7800" y="1905001"/>
            <a:ext cx="6400800" cy="57573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учебная дисциплина</a:t>
            </a:r>
            <a:endParaRPr lang="ru-RU" sz="4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93801" y="295465"/>
            <a:ext cx="6739603" cy="102533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Петр Леонидович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Перминов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91066" y="3564467"/>
            <a:ext cx="8314267" cy="2142067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58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ru-RU" sz="4400" b="1" i="0" u="none" strike="noStrike" kern="1200" normalizeH="0" baseline="0" noProof="0" dirty="0" smtClean="0">
                <a:ln w="31550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Arial Black" pitchFamily="34" charset="0"/>
              </a:rPr>
              <a:t>ЭКОЛОГИЧЕСКИЕ ОСНОВЫ ПРИРОДОПОЛЬЗОВАНИЯ</a:t>
            </a:r>
            <a:endParaRPr kumimoji="0" lang="ru-RU" sz="4400" b="1" i="0" u="none" strike="noStrike" kern="1200" normalizeH="0" baseline="0" noProof="0" dirty="0">
              <a:ln w="31550" cmpd="sng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3" y="622302"/>
            <a:ext cx="7772400" cy="1362075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Внимание!</a:t>
            </a:r>
            <a:endParaRPr lang="ru-RU" sz="9600" b="1" dirty="0">
              <a:solidFill>
                <a:schemeClr val="accent1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3192462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solidFill>
                  <a:srgbClr val="C00000"/>
                </a:solidFill>
                <a:latin typeface="Arial Black" pitchFamily="34" charset="0"/>
              </a:rPr>
              <a:t>Прямой эфир!</a:t>
            </a:r>
            <a:endParaRPr lang="ru-RU" sz="96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07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ear_mccreary_-_theme_from_black_sails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1" y="6381330"/>
            <a:ext cx="304800" cy="304800"/>
          </a:xfrm>
          <a:prstGeom prst="rect">
            <a:avLst/>
          </a:prstGeom>
        </p:spPr>
      </p:pic>
      <p:pic>
        <p:nvPicPr>
          <p:cNvPr id="33794" name="Picture 2" descr="http://www.vladtime.ru/uploads/posts/2016-09/1473258853__20160810_16061108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652" y="1302191"/>
            <a:ext cx="8813615" cy="517786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1519" y="152401"/>
            <a:ext cx="8229600" cy="126999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Чистая Россия</a:t>
            </a:r>
            <a:endParaRPr lang="ru-RU" sz="72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89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7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803130799"/>
              </p:ext>
            </p:extLst>
          </p:nvPr>
        </p:nvGraphicFramePr>
        <p:xfrm>
          <a:off x="162383" y="609600"/>
          <a:ext cx="8812283" cy="5719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22" name="Picture 2" descr="https://propokupki.ru/_files/other/other/______________________1_388146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8966" t="4775" r="14263" b="7252"/>
          <a:stretch>
            <a:fillRect/>
          </a:stretch>
        </p:blipFill>
        <p:spPr bwMode="auto">
          <a:xfrm>
            <a:off x="6654799" y="101605"/>
            <a:ext cx="2277533" cy="227551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/>
          </p:cNvSpPr>
          <p:nvPr/>
        </p:nvSpPr>
        <p:spPr>
          <a:xfrm>
            <a:off x="228600" y="344148"/>
            <a:ext cx="8633011" cy="74506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Динамика образования </a:t>
            </a:r>
            <a:br>
              <a:rPr kumimoji="0" lang="ru-RU" sz="36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ru-RU" sz="36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ТКО в РФ, млн. т</a:t>
            </a:r>
            <a:endParaRPr kumimoji="0" lang="ru-RU" sz="3600" b="1" i="0" u="none" strike="noStrike" kern="1200" cap="none" spc="51" normalizeH="0" baseline="0" noProof="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pic>
        <p:nvPicPr>
          <p:cNvPr id="6" name="Рисунок 5" descr="http://xn----8sbqji4csr.xn--p1ai/uploads/articles_files/3648/1.jpg"/>
          <p:cNvPicPr/>
          <p:nvPr/>
        </p:nvPicPr>
        <p:blipFill>
          <a:blip r:embed="rId2" cstate="print"/>
          <a:srcRect t="9817" b="9817"/>
          <a:stretch>
            <a:fillRect/>
          </a:stretch>
        </p:blipFill>
        <p:spPr bwMode="auto">
          <a:xfrm>
            <a:off x="474771" y="1977533"/>
            <a:ext cx="8322387" cy="417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09800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540703" y="203199"/>
            <a:ext cx="8154564" cy="1871134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bIns="91440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1" i="0" u="none" strike="noStrike" kern="1200" spc="50" normalizeH="0" baseline="0" noProof="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2588457760"/>
              </p:ext>
            </p:extLst>
          </p:nvPr>
        </p:nvGraphicFramePr>
        <p:xfrm>
          <a:off x="266118" y="1138766"/>
          <a:ext cx="8703733" cy="43687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228600" y="344148"/>
            <a:ext cx="8633011" cy="745065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Состав ТКО в 1989 и </a:t>
            </a:r>
            <a:r>
              <a:rPr kumimoji="0" lang="ru-RU" sz="3600" b="1" i="0" u="none" strike="noStrike" kern="1200" cap="none" spc="51" normalizeH="0" baseline="0" noProof="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2020</a:t>
            </a:r>
            <a:r>
              <a:rPr kumimoji="0" lang="ru-RU" sz="36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r>
              <a:rPr kumimoji="0" lang="ru-RU" sz="36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гг., %</a:t>
            </a:r>
            <a:endParaRPr kumimoji="0" lang="ru-RU" sz="3600" b="1" i="0" u="none" strike="noStrike" kern="1200" cap="none" spc="51" normalizeH="0" baseline="0" noProof="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xmlns="" val="4149271248"/>
              </p:ext>
            </p:extLst>
          </p:nvPr>
        </p:nvGraphicFramePr>
        <p:xfrm>
          <a:off x="194733" y="1270000"/>
          <a:ext cx="8796867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7686" y="279400"/>
            <a:ext cx="8433047" cy="117885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Классификация отходов </a:t>
            </a:r>
            <a:br>
              <a:rPr lang="ru-RU" sz="32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2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по степени опасности</a:t>
            </a:r>
            <a:endParaRPr lang="ru-RU" sz="32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6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100940939"/>
              </p:ext>
            </p:extLst>
          </p:nvPr>
        </p:nvGraphicFramePr>
        <p:xfrm>
          <a:off x="118534" y="1712849"/>
          <a:ext cx="8905315" cy="431405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6840"/>
                <a:gridCol w="1595893"/>
                <a:gridCol w="2226734"/>
                <a:gridCol w="4705848"/>
              </a:tblGrid>
              <a:tr h="78677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  <a:cs typeface="Arial" pitchFamily="34" charset="0"/>
                        </a:rPr>
                        <a:t>Класс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  <a:cs typeface="Arial" pitchFamily="34" charset="0"/>
                        </a:rPr>
                        <a:t> опасности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20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121920" marR="12192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  <a:cs typeface="Arial" pitchFamily="34" charset="0"/>
                        </a:rPr>
                        <a:t>Период восстановления экосистемы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bg1"/>
                          </a:solidFill>
                          <a:latin typeface="Arial Black" panose="020B0A04020102020204" pitchFamily="34" charset="0"/>
                          <a:cs typeface="Arial" pitchFamily="34" charset="0"/>
                        </a:rPr>
                        <a:t>Примеры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Arial Black" panose="020B0A04020102020204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chemeClr val="accent2">
                        <a:lumMod val="50000"/>
                      </a:schemeClr>
                    </a:solidFill>
                  </a:tcPr>
                </a:tc>
              </a:tr>
              <a:tr h="553653"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>
                          <a:latin typeface="Arial" pitchFamily="34" charset="0"/>
                          <a:cs typeface="Arial" pitchFamily="34" charset="0"/>
                        </a:rPr>
                        <a:t>1</a:t>
                      </a:r>
                      <a:endParaRPr lang="ru-RU" sz="23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Чрезвычайно опасные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Экосистема</a:t>
                      </a:r>
                      <a:r>
                        <a:rPr lang="ru-RU" sz="1600" b="1" baseline="0" dirty="0" smtClean="0">
                          <a:latin typeface="Arial" pitchFamily="34" charset="0"/>
                          <a:cs typeface="Arial" pitchFamily="34" charset="0"/>
                        </a:rPr>
                        <a:t> не восстанавливается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Трансформаторы, конденсаторы, ртутьсодержащие лампы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553653"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ru-RU" sz="23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Высоко-опасные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Не менее 30 лет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Освинцованный кабель, свинцовые аккумуляторы, нефтепродукты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86770"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>
                          <a:latin typeface="Arial" pitchFamily="34" charset="0"/>
                          <a:cs typeface="Arial" pitchFamily="34" charset="0"/>
                        </a:rPr>
                        <a:t>3</a:t>
                      </a:r>
                      <a:endParaRPr lang="ru-RU" sz="23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Умеренно опасные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Не менее 10 лет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Материал обтирки, очистной шлам нефтяных ёмкостей, моторные масла, строительные отходы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786770"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  <a:endParaRPr lang="ru-RU" sz="23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Мало-опасные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Не менее 3 лет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Строительный мусор, бытовой мусор,</a:t>
                      </a:r>
                      <a:r>
                        <a:rPr lang="ru-RU" sz="1600" b="1" baseline="0" dirty="0" smtClean="0">
                          <a:latin typeface="Arial" pitchFamily="34" charset="0"/>
                          <a:cs typeface="Arial" pitchFamily="34" charset="0"/>
                        </a:rPr>
                        <a:t> не подвергшийся сортировке, автомобильные покрышки, картон и бумага, рубероид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686937">
                <a:tc>
                  <a:txBody>
                    <a:bodyPr/>
                    <a:lstStyle/>
                    <a:p>
                      <a:pPr algn="ctr"/>
                      <a:r>
                        <a:rPr lang="ru-RU" sz="2300" b="1" dirty="0" smtClean="0"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  <a:endParaRPr lang="ru-RU" sz="23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Практически не опасные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-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latin typeface="Arial" pitchFamily="34" charset="0"/>
                          <a:cs typeface="Arial" pitchFamily="34" charset="0"/>
                        </a:rPr>
                        <a:t>Древесина, керамика, пищевые отходы, черные металлы</a:t>
                      </a:r>
                      <a:endParaRPr lang="ru-RU" sz="1600" b="1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 вниз 23"/>
          <p:cNvSpPr/>
          <p:nvPr/>
        </p:nvSpPr>
        <p:spPr>
          <a:xfrm>
            <a:off x="4571917" y="2954371"/>
            <a:ext cx="288032" cy="2016225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9878" y="167683"/>
            <a:ext cx="8183880" cy="134785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Влияние ТКО </a:t>
            </a:r>
            <a:br>
              <a:rPr lang="ru-RU" sz="36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на здоровье человека</a:t>
            </a:r>
            <a:endParaRPr lang="ru-RU" sz="36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3251200" y="1801268"/>
            <a:ext cx="2074333" cy="1080120"/>
          </a:xfrm>
          <a:prstGeom prst="ellipse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sz="3700" b="1" dirty="0" smtClean="0">
                <a:solidFill>
                  <a:schemeClr val="bg1"/>
                </a:solidFill>
                <a:latin typeface="Arial Black" pitchFamily="34" charset="0"/>
              </a:rPr>
              <a:t>ТКО</a:t>
            </a:r>
            <a:endParaRPr lang="ru-RU" sz="3700" b="1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0953" y="1828800"/>
            <a:ext cx="2016224" cy="909901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Выделение свалочного газа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314927" y="2065222"/>
            <a:ext cx="2160240" cy="914400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Питание и размножение грызунов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84790" y="3340096"/>
            <a:ext cx="2214579" cy="1214445"/>
          </a:xfrm>
          <a:prstGeom prst="roundRect">
            <a:avLst>
              <a:gd name="adj" fmla="val 12036"/>
            </a:avLst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Питание и размножение бродячих животных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03527" y="3369326"/>
            <a:ext cx="2448272" cy="864098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Выделение </a:t>
            </a:r>
            <a:r>
              <a:rPr lang="ru-RU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диоксинов</a:t>
            </a:r>
            <a:r>
              <a:rPr lang="ru-RU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при горении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933680" y="4995999"/>
            <a:ext cx="2600672" cy="1224135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Распространение возбудителей инфекционных заболеваний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69333" y="4830695"/>
            <a:ext cx="3496733" cy="1443105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Угнетение иммунной системы, кроветворения; канцерогенное и мутагенное действия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683570" y="2789498"/>
            <a:ext cx="216024" cy="1952250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2293144" y="4271562"/>
            <a:ext cx="246733" cy="50405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10800000">
            <a:off x="2528303" y="2177601"/>
            <a:ext cx="655164" cy="260063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 rot="3539382">
            <a:off x="3370998" y="2825896"/>
            <a:ext cx="305205" cy="584325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8" name="Стрелка вправо 17"/>
          <p:cNvSpPr/>
          <p:nvPr/>
        </p:nvSpPr>
        <p:spPr>
          <a:xfrm>
            <a:off x="5295903" y="2324314"/>
            <a:ext cx="1008484" cy="341948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9" name="Стрелка вправо 18"/>
          <p:cNvSpPr/>
          <p:nvPr/>
        </p:nvSpPr>
        <p:spPr>
          <a:xfrm rot="1827656">
            <a:off x="5142809" y="2874780"/>
            <a:ext cx="792088" cy="281790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7864948" y="3051462"/>
            <a:ext cx="279647" cy="190640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21" name="Стрелка вниз 20"/>
          <p:cNvSpPr/>
          <p:nvPr/>
        </p:nvSpPr>
        <p:spPr>
          <a:xfrm>
            <a:off x="6278861" y="4623221"/>
            <a:ext cx="216024" cy="360038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966139" y="5000278"/>
            <a:ext cx="1800200" cy="1152128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Загрязнение почв и грунтовых вод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Стрелка влево 22"/>
          <p:cNvSpPr/>
          <p:nvPr/>
        </p:nvSpPr>
        <p:spPr>
          <a:xfrm>
            <a:off x="3667483" y="5487312"/>
            <a:ext cx="288032" cy="288030"/>
          </a:xfrm>
          <a:prstGeom prst="leftArrow">
            <a:avLst/>
          </a:prstGeom>
          <a:solidFill>
            <a:srgbClr val="C00000"/>
          </a:solidFill>
          <a:ln>
            <a:solidFill>
              <a:srgbClr val="C0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0642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" grpId="0"/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30700" y="1845737"/>
            <a:ext cx="3481416" cy="1639223"/>
          </a:xfrm>
        </p:spPr>
        <p:txBody>
          <a:bodyPr>
            <a:normAutofit/>
          </a:bodyPr>
          <a:lstStyle/>
          <a:p>
            <a:pPr algn="ctr"/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Петра </a:t>
            </a:r>
            <a:r>
              <a:rPr lang="ru-RU" sz="23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Келли</a:t>
            </a: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, </a:t>
            </a:r>
            <a:b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основатель </a:t>
            </a:r>
            <a:b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Партии зелёных в Германии</a:t>
            </a:r>
            <a:endParaRPr lang="ru-RU" sz="2300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533401" y="4299579"/>
            <a:ext cx="7992532" cy="205888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900" dirty="0" smtClean="0"/>
              <a:t> </a:t>
            </a:r>
            <a:r>
              <a:rPr lang="ru-RU" sz="3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«Если наше поколение не сделает невозможное, </a:t>
            </a:r>
            <a:br>
              <a:rPr lang="ru-RU" sz="3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нас ожидает немыслимое»</a:t>
            </a:r>
            <a:endParaRPr lang="ru-RU" sz="36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00263" y="611987"/>
            <a:ext cx="4241617" cy="31133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260647"/>
            <a:ext cx="8229600" cy="11430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Содержимое 7" descr="987098606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 l="12798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 preferRelativeResize="0"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1480000">
            <a:off x="467544" y="331825"/>
            <a:ext cx="4320000" cy="6120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4" name="Рисунок 3"/>
          <p:cNvPicPr preferRelativeResize="0"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900000">
            <a:off x="4066251" y="450895"/>
            <a:ext cx="4320000" cy="6120000"/>
          </a:xfrm>
          <a:prstGeom prst="rect">
            <a:avLst/>
          </a:prstGeom>
          <a:ln w="38100" cap="sq" cmpd="thickThin">
            <a:solidFill>
              <a:srgbClr val="000000"/>
            </a:solidFill>
            <a:prstDash val="solid"/>
            <a:miter lim="800000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616570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000">
        <p:wipe/>
      </p:transition>
    </mc:Choice>
    <mc:Fallback>
      <p:transition spd="slow" advClick="0" advTm="1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38668" y="4347636"/>
            <a:ext cx="8525932" cy="2146298"/>
          </a:xfrm>
        </p:spPr>
        <p:txBody>
          <a:bodyPr/>
          <a:lstStyle/>
          <a:p>
            <a:pPr marL="0" indent="0">
              <a:buNone/>
            </a:pPr>
            <a:r>
              <a:rPr lang="ru-RU" sz="3200" b="1" i="1" dirty="0">
                <a:latin typeface="Arial" pitchFamily="34" charset="0"/>
                <a:cs typeface="Arial" pitchFamily="34" charset="0"/>
              </a:rPr>
              <a:t>«Накоплены миллиарды тонн твердых бытовых отходов, их объем увеличивается. </a:t>
            </a:r>
            <a:r>
              <a:rPr lang="ru-RU" sz="3200" b="1" i="1" u="sng" dirty="0" smtClean="0">
                <a:latin typeface="Arial" pitchFamily="34" charset="0"/>
                <a:cs typeface="Arial" pitchFamily="34" charset="0"/>
              </a:rPr>
              <a:t>Сбор </a:t>
            </a:r>
            <a:r>
              <a:rPr lang="ru-RU" sz="3200" b="1" i="1" u="sng" dirty="0">
                <a:latin typeface="Arial" pitchFamily="34" charset="0"/>
                <a:cs typeface="Arial" pitchFamily="34" charset="0"/>
              </a:rPr>
              <a:t>и переработка неэффективны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.»</a:t>
            </a:r>
          </a:p>
          <a:p>
            <a:endParaRPr lang="ru-RU" dirty="0"/>
          </a:p>
        </p:txBody>
      </p:sp>
      <p:pic>
        <p:nvPicPr>
          <p:cNvPr id="4" name="Picture 4" descr="C:\Users\Виктор\Desktop\Служебное\Учитель года\Медведе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9769" y="870176"/>
            <a:ext cx="3792667" cy="28466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868208" y="1827950"/>
            <a:ext cx="4572000" cy="1282402"/>
          </a:xfrm>
          <a:prstGeom prst="rect">
            <a:avLst/>
          </a:prstGeom>
        </p:spPr>
        <p:txBody>
          <a:bodyPr lIns="91439" tIns="45720" rIns="91439" bIns="45720">
            <a:spAutoFit/>
          </a:bodyPr>
          <a:lstStyle/>
          <a:p>
            <a:pPr marL="342898" indent="-342898" algn="r">
              <a:spcBef>
                <a:spcPts val="1000"/>
              </a:spcBef>
              <a:buClr>
                <a:schemeClr val="accent1"/>
              </a:buClr>
              <a:buSzPct val="80000"/>
              <a:defRPr/>
            </a:pPr>
            <a:r>
              <a:rPr lang="ru-RU" sz="23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Дмитрий Медведев, </a:t>
            </a:r>
          </a:p>
          <a:p>
            <a:pPr marL="342898" indent="-342898" algn="r">
              <a:spcBef>
                <a:spcPts val="1000"/>
              </a:spcBef>
              <a:buClr>
                <a:schemeClr val="accent1"/>
              </a:buClr>
              <a:buSzPct val="80000"/>
              <a:defRPr/>
            </a:pPr>
            <a:r>
              <a:rPr lang="ru-RU" sz="23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Председатель </a:t>
            </a:r>
            <a:br>
              <a:rPr lang="ru-RU" sz="23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</a:br>
            <a:r>
              <a:rPr lang="ru-RU" sz="2300" b="1" dirty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Правительства РФ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5095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334" y="129214"/>
            <a:ext cx="8737600" cy="199480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Доля различных способов </a:t>
            </a:r>
            <a:b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утилизации и переработки ТКО </a:t>
            </a:r>
            <a:b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в разных странах мира (%)</a:t>
            </a:r>
            <a:endParaRPr lang="ru-RU" sz="3600" b="1" spc="51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4092054397"/>
              </p:ext>
            </p:extLst>
          </p:nvPr>
        </p:nvGraphicFramePr>
        <p:xfrm>
          <a:off x="118533" y="2363633"/>
          <a:ext cx="8551333" cy="4367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26328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09552" y="152400"/>
            <a:ext cx="8570381" cy="13462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Причины низкого уровня развития переработки </a:t>
            </a:r>
            <a:r>
              <a:rPr lang="ru-RU" sz="3200" b="1" spc="51" dirty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ТКО </a:t>
            </a:r>
            <a:r>
              <a:rPr lang="ru-RU" sz="32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в России</a:t>
            </a:r>
            <a:endParaRPr lang="ru-RU" sz="32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862482323"/>
              </p:ext>
            </p:extLst>
          </p:nvPr>
        </p:nvGraphicFramePr>
        <p:xfrm>
          <a:off x="323851" y="1371600"/>
          <a:ext cx="8820152" cy="533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34984" y="1888068"/>
            <a:ext cx="8353416" cy="86360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lvl="0" algn="ctr"/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Отсутствие единого ведомства, занимающегося проблемами утилизации и переработки ТКО</a:t>
            </a:r>
            <a:endParaRPr lang="ru-RU" sz="21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60384" y="3572936"/>
            <a:ext cx="8353416" cy="838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lvl="0" algn="ctr"/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Нет работы с населением по раздельному сбору мусора и вторсырья</a:t>
            </a:r>
            <a:endParaRPr lang="ru-RU" sz="21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34984" y="5664200"/>
            <a:ext cx="8353416" cy="78557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lvl="0" algn="ctr"/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Отсутствие взаимодействия с бизнесом</a:t>
            </a:r>
            <a:endParaRPr lang="ru-RU" sz="21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34984" y="4495801"/>
            <a:ext cx="8353418" cy="104139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lvl="0" algn="ctr"/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Недостаток финансовых средств</a:t>
            </a:r>
            <a:endParaRPr lang="ru-RU" sz="21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8851" y="2827867"/>
            <a:ext cx="8353416" cy="6519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lvl="0" algn="ctr"/>
            <a:r>
              <a:rPr lang="ru-RU" sz="2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Отсутствие планирования в сфере развития отрасли</a:t>
            </a:r>
            <a:endParaRPr lang="ru-RU" sz="21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373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8" grpId="0">
        <p:bldAsOne/>
      </p:bldGraphic>
      <p:bldP spid="2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ear_mccreary_-_theme_from_black_sails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1" y="6381330"/>
            <a:ext cx="304800" cy="304800"/>
          </a:xfrm>
          <a:prstGeom prst="rect">
            <a:avLst/>
          </a:prstGeom>
        </p:spPr>
      </p:pic>
      <p:pic>
        <p:nvPicPr>
          <p:cNvPr id="33794" name="Picture 2" descr="http://www.vladtime.ru/uploads/posts/2016-09/1473258853__20160810_16061108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652" y="1302191"/>
            <a:ext cx="8813615" cy="517786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1519" y="152401"/>
            <a:ext cx="8229600" cy="126999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Чистая Россия</a:t>
            </a:r>
            <a:endParaRPr lang="ru-RU" sz="72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89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7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9334" y="129214"/>
            <a:ext cx="8737600" cy="199480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Доля различных способов </a:t>
            </a:r>
            <a:b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утилизации и переработки ТКО </a:t>
            </a:r>
            <a:b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в разных странах мира (%)</a:t>
            </a:r>
            <a:endParaRPr lang="ru-RU" sz="3600" b="1" spc="51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  <a:cs typeface="Arial" pitchFamily="34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644821305"/>
              </p:ext>
            </p:extLst>
          </p:nvPr>
        </p:nvGraphicFramePr>
        <p:xfrm>
          <a:off x="118533" y="2363633"/>
          <a:ext cx="8551333" cy="4367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4849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одержимое 8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801991864"/>
              </p:ext>
            </p:extLst>
          </p:nvPr>
        </p:nvGraphicFramePr>
        <p:xfrm>
          <a:off x="484479" y="270934"/>
          <a:ext cx="8111552" cy="3479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6" name="Picture 2" descr="https://sm-news.ru/upload/iblock/eeb/eebcc145360c1bb2d0f58fdc62185de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66775" y="4159578"/>
            <a:ext cx="3485091" cy="196129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1270" name="Picture 6" descr="http://bizon.ru/public/megasoftnews_news/cc/cd/03/3c702_fcac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863042" y="4348494"/>
            <a:ext cx="3476624" cy="19459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06121" y="433146"/>
            <a:ext cx="5715280" cy="134485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Захоронение ТБО на полигонах</a:t>
            </a:r>
            <a:endParaRPr lang="ru-RU" sz="36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4" name="Содержимое 3" descr="Полигон ТБО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260598" y="2064455"/>
            <a:ext cx="5983817" cy="398921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185987" y="179146"/>
            <a:ext cx="4278064" cy="134485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Захоронение на полигонах</a:t>
            </a:r>
            <a:endParaRPr lang="ru-RU" sz="36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07933" y="203198"/>
            <a:ext cx="4751921" cy="1508105"/>
          </a:xfrm>
          <a:prstGeom prst="rect">
            <a:avLst/>
          </a:prstGeom>
          <a:noFill/>
        </p:spPr>
        <p:txBody>
          <a:bodyPr wrap="square" lIns="91439" tIns="45720" rIns="91439" bIns="45720" rtlCol="0">
            <a:spAutoFit/>
          </a:bodyPr>
          <a:lstStyle/>
          <a:p>
            <a:r>
              <a:rPr lang="ru-RU" sz="2300" b="1" dirty="0" smtClean="0">
                <a:latin typeface="Arial" pitchFamily="34" charset="0"/>
                <a:cs typeface="Arial" pitchFamily="34" charset="0"/>
              </a:rPr>
              <a:t>Изоляция отходов с целью предотвращения попадания вредных веществ в окружающую среду</a:t>
            </a:r>
            <a:endParaRPr lang="ru-RU" sz="23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2039615017"/>
              </p:ext>
            </p:extLst>
          </p:nvPr>
        </p:nvGraphicFramePr>
        <p:xfrm>
          <a:off x="277286" y="1667935"/>
          <a:ext cx="8216900" cy="5418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2471" y="246876"/>
            <a:ext cx="4675995" cy="921525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Сжигание ТБО</a:t>
            </a:r>
            <a:endParaRPr lang="ru-RU" sz="36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6" name="Содержимое 3" descr="Мусоросжигательный завод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1333" y="1383512"/>
            <a:ext cx="7132320" cy="47548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211387" y="338667"/>
            <a:ext cx="3014413" cy="736601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6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Сжигание</a:t>
            </a:r>
            <a:endParaRPr lang="ru-RU" sz="36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44332" y="203199"/>
            <a:ext cx="5615519" cy="1154162"/>
          </a:xfrm>
          <a:prstGeom prst="rect">
            <a:avLst/>
          </a:prstGeom>
          <a:noFill/>
        </p:spPr>
        <p:txBody>
          <a:bodyPr wrap="square" lIns="91439" tIns="45720" rIns="91439" bIns="45720" rtlCol="0">
            <a:spAutoFit/>
          </a:bodyPr>
          <a:lstStyle/>
          <a:p>
            <a:pPr marL="179999"/>
            <a:r>
              <a:rPr lang="ru-RU" sz="2300" b="1" dirty="0" smtClean="0">
                <a:latin typeface="Arial" pitchFamily="34" charset="0"/>
                <a:cs typeface="Arial" pitchFamily="34" charset="0"/>
              </a:rPr>
              <a:t>Уничтожение отходов в специально оборудованных печах при высокой температуре</a:t>
            </a:r>
            <a:endParaRPr lang="ru-RU" sz="2300" b="1" dirty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xmlns="" val="2155357466"/>
              </p:ext>
            </p:extLst>
          </p:nvPr>
        </p:nvGraphicFramePr>
        <p:xfrm>
          <a:off x="433920" y="1439332"/>
          <a:ext cx="8216900" cy="5418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694266" y="4897973"/>
            <a:ext cx="3812119" cy="600713"/>
            <a:chOff x="1816604" y="1090372"/>
            <a:chExt cx="3884154" cy="591826"/>
          </a:xfrm>
        </p:grpSpPr>
        <p:sp>
          <p:nvSpPr>
            <p:cNvPr id="8" name="Скругленный прямоугольник 7"/>
            <p:cNvSpPr/>
            <p:nvPr/>
          </p:nvSpPr>
          <p:spPr>
            <a:xfrm rot="240000">
              <a:off x="1816604" y="1090372"/>
              <a:ext cx="3884154" cy="591826"/>
            </a:xfrm>
            <a:prstGeom prst="roundRect">
              <a:avLst/>
            </a:prstGeom>
            <a:noFill/>
            <a:ln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 rot="240000">
              <a:off x="1930422" y="1120326"/>
              <a:ext cx="3741343" cy="5340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algn="ctr" defTabSz="888994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100" b="1" dirty="0" smtClean="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rPr>
                <a:t>Образование негорючего шлака и золы</a:t>
              </a:r>
              <a:endParaRPr lang="ru-RU" sz="2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354927015"/>
              </p:ext>
            </p:extLst>
          </p:nvPr>
        </p:nvGraphicFramePr>
        <p:xfrm>
          <a:off x="113980" y="1407711"/>
          <a:ext cx="8928419" cy="49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6449" y="285398"/>
            <a:ext cx="5345307" cy="646331"/>
          </a:xfrm>
          <a:prstGeom prst="rect">
            <a:avLst/>
          </a:prstGeom>
          <a:noFill/>
        </p:spPr>
        <p:txBody>
          <a:bodyPr wrap="none" lIns="91439" tIns="45720" rIns="91439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Результаты опроса</a:t>
            </a:r>
            <a:endParaRPr lang="ru-RU" sz="36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94733" y="5096933"/>
            <a:ext cx="6007100" cy="13208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Какой метод утилизации ТКО является для города оптимальным?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AutoShape 4" descr="http://horoshienovosti.ru/wp-content/uploads/2011/03/colikamck1.jpg"/>
          <p:cNvSpPr>
            <a:spLocks noChangeAspect="1" noChangeArrowheads="1"/>
          </p:cNvSpPr>
          <p:nvPr/>
        </p:nvSpPr>
        <p:spPr bwMode="auto">
          <a:xfrm>
            <a:off x="47625" y="-136523"/>
            <a:ext cx="2286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39" tIns="45720" rIns="91439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7925"/>
          <a:stretch>
            <a:fillRect/>
          </a:stretch>
        </p:blipFill>
        <p:spPr bwMode="auto">
          <a:xfrm>
            <a:off x="5998635" y="1176866"/>
            <a:ext cx="2583318" cy="53763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6146" name="Picture 2" descr="https://pp.userapi.com/c631327/v631327589/226db/rZPluQ0Wpi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4175" y="694267"/>
            <a:ext cx="6316697" cy="282310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159112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ear_mccreary_-_theme_from_black_sails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1" y="6381330"/>
            <a:ext cx="304800" cy="304800"/>
          </a:xfrm>
          <a:prstGeom prst="rect">
            <a:avLst/>
          </a:prstGeom>
        </p:spPr>
      </p:pic>
      <p:pic>
        <p:nvPicPr>
          <p:cNvPr id="33794" name="Picture 2" descr="http://www.vladtime.ru/uploads/posts/2016-09/1473258853__20160810_16061108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652" y="1302191"/>
            <a:ext cx="8813615" cy="517786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1519" y="152401"/>
            <a:ext cx="8229600" cy="126999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Чистая Россия</a:t>
            </a:r>
            <a:endParaRPr lang="ru-RU" sz="72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689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7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221456281"/>
              </p:ext>
            </p:extLst>
          </p:nvPr>
        </p:nvGraphicFramePr>
        <p:xfrm>
          <a:off x="-115826" y="1552717"/>
          <a:ext cx="6705600" cy="5111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://krovla.pro/files/card_product_image/f20130709131817-snizu-vverh-no-130-610-zel.-330-180-960-686-kopija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61968" y="3868443"/>
            <a:ext cx="2546503" cy="1279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ellutsk.firs.org.ua/frontend/web/images/ckeditor/15/72/37be288b37cbaa306f0503535d603aa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8555" y="5148061"/>
            <a:ext cx="2546503" cy="151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Похожее изображение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5381" y="309282"/>
            <a:ext cx="2479675" cy="247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pp.userapi.com/c622724/v622724982/1ca18/TsjaJBvhkgk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95381" y="2008686"/>
            <a:ext cx="2479676" cy="1859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2"/>
          <p:cNvSpPr txBox="1">
            <a:spLocks/>
          </p:cNvSpPr>
          <p:nvPr/>
        </p:nvSpPr>
        <p:spPr>
          <a:xfrm>
            <a:off x="274139" y="188259"/>
            <a:ext cx="8229600" cy="1290918"/>
          </a:xfrm>
          <a:prstGeom prst="rect">
            <a:avLst/>
          </a:prstGeom>
        </p:spPr>
        <p:txBody>
          <a:bodyPr bIns="91440" anchor="b" anchorCtr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defTabSz="914400">
              <a:spcBef>
                <a:spcPct val="0"/>
              </a:spcBef>
              <a:defRPr/>
            </a:pPr>
            <a:r>
              <a:rPr lang="ru-RU" sz="3600" b="1" spc="51" dirty="0" smtClean="0">
                <a:ln w="11430"/>
                <a:solidFill>
                  <a:srgbClr val="72A376">
                    <a:lumMod val="50000"/>
                  </a:srgb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ПЕРЕРАБОТКА ТКО В СТРОИТЕЛЬНЫЕ МАТЕРИАЛЫ</a:t>
            </a:r>
            <a:endParaRPr lang="ru-RU" sz="3600" b="1" spc="51" dirty="0">
              <a:ln w="11430"/>
              <a:solidFill>
                <a:srgbClr val="72A376">
                  <a:lumMod val="50000"/>
                </a:srgb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7359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kiev24.ua/system/0007/6015/img_3658_1__.jpg"/>
          <p:cNvPicPr>
            <a:picLocks noChangeAspect="1" noChangeArrowheads="1"/>
          </p:cNvPicPr>
          <p:nvPr/>
        </p:nvPicPr>
        <p:blipFill>
          <a:blip r:embed="rId2"/>
          <a:srcRect r="2887" b="7167"/>
          <a:stretch>
            <a:fillRect/>
          </a:stretch>
        </p:blipFill>
        <p:spPr bwMode="auto">
          <a:xfrm>
            <a:off x="222987" y="4021087"/>
            <a:ext cx="3417679" cy="214264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2750" y="270933"/>
            <a:ext cx="8434917" cy="124138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Задачи проекта </a:t>
            </a:r>
            <a:b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«Чистая Россия»:</a:t>
            </a:r>
            <a:endParaRPr lang="ru-RU" sz="3600" b="1" spc="51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278519" y="1758022"/>
            <a:ext cx="8721548" cy="1941912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Совершенствование природоохранного законодательства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Переход на наилучшие доступные технологии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Совершенствование управления отходами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Экологическое просвещение и региональные программы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8" name="Picture 4" descr="https://novoboi.ru/wallpapers/large/104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0999" y="4030812"/>
            <a:ext cx="3457575" cy="2158850"/>
          </a:xfrm>
          <a:prstGeom prst="rect">
            <a:avLst/>
          </a:prstGeom>
          <a:noFill/>
        </p:spPr>
      </p:pic>
      <p:pic>
        <p:nvPicPr>
          <p:cNvPr id="36866" name="Picture 2" descr="http://ic.pics.livejournal.com/chistayarossiya/64153553/918/918_9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6508" y="3482974"/>
            <a:ext cx="3375025" cy="33750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9293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bear_mccreary_-_theme_from_black_sails_(zaycev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179511" y="6381330"/>
            <a:ext cx="304800" cy="304800"/>
          </a:xfrm>
          <a:prstGeom prst="rect">
            <a:avLst/>
          </a:prstGeom>
        </p:spPr>
      </p:pic>
      <p:pic>
        <p:nvPicPr>
          <p:cNvPr id="33794" name="Picture 2" descr="http://www.vladtime.ru/uploads/posts/2016-09/1473258853__20160810_160611083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652" y="1302191"/>
            <a:ext cx="8813615" cy="517786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31519" y="152401"/>
            <a:ext cx="8229600" cy="126999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spc="51" dirty="0" smtClean="0">
                <a:ln w="11430"/>
                <a:solidFill>
                  <a:schemeClr val="accent2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Чистая Россия</a:t>
            </a:r>
            <a:endParaRPr lang="ru-RU" sz="7200" b="1" spc="51" dirty="0">
              <a:ln w="11430"/>
              <a:solidFill>
                <a:schemeClr val="accent2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4554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75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трелка углом 10"/>
          <p:cNvSpPr/>
          <p:nvPr/>
        </p:nvSpPr>
        <p:spPr>
          <a:xfrm rot="10800000" flipH="1">
            <a:off x="1438253" y="3299333"/>
            <a:ext cx="2333649" cy="1535138"/>
          </a:xfrm>
          <a:prstGeom prst="bentArrow">
            <a:avLst>
              <a:gd name="adj1" fmla="val 7933"/>
              <a:gd name="adj2" fmla="val 8660"/>
              <a:gd name="adj3" fmla="val 16467"/>
              <a:gd name="adj4" fmla="val 43750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0" name="Стрелка вправо 29"/>
          <p:cNvSpPr/>
          <p:nvPr/>
        </p:nvSpPr>
        <p:spPr>
          <a:xfrm rot="2970410">
            <a:off x="1014417" y="4326078"/>
            <a:ext cx="3462102" cy="411928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8143877" y="985257"/>
            <a:ext cx="345309" cy="4628153"/>
          </a:xfrm>
          <a:prstGeom prst="up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7" name="Стрелка вверх 6"/>
          <p:cNvSpPr/>
          <p:nvPr/>
        </p:nvSpPr>
        <p:spPr>
          <a:xfrm>
            <a:off x="8601076" y="3391969"/>
            <a:ext cx="261482" cy="2310338"/>
          </a:xfrm>
          <a:prstGeom prst="upArrow">
            <a:avLst/>
          </a:prstGeom>
          <a:solidFill>
            <a:schemeClr val="accent2">
              <a:lumMod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26" name="Стрелка вниз 25"/>
          <p:cNvSpPr/>
          <p:nvPr/>
        </p:nvSpPr>
        <p:spPr>
          <a:xfrm rot="10800000">
            <a:off x="7619391" y="985257"/>
            <a:ext cx="360040" cy="2003483"/>
          </a:xfrm>
          <a:prstGeom prst="downArrow">
            <a:avLst>
              <a:gd name="adj1" fmla="val 50000"/>
              <a:gd name="adj2" fmla="val 100331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7" name="Стрелка вниз 16"/>
          <p:cNvSpPr/>
          <p:nvPr/>
        </p:nvSpPr>
        <p:spPr>
          <a:xfrm rot="1968668">
            <a:off x="5992273" y="672350"/>
            <a:ext cx="325337" cy="3913460"/>
          </a:xfrm>
          <a:prstGeom prst="downArrow">
            <a:avLst>
              <a:gd name="adj1" fmla="val 50000"/>
              <a:gd name="adj2" fmla="val 80720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29200"/>
            <a:ext cx="2658533" cy="1684867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Модель системы </a:t>
            </a:r>
            <a:br>
              <a:rPr lang="ru-RU" sz="28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2800" b="1" spc="5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управления ТКО</a:t>
            </a:r>
            <a:endParaRPr lang="ru-RU" sz="2800" b="1" spc="5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93933" y="400730"/>
            <a:ext cx="2540000" cy="50006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Муниципалитет</a:t>
            </a:r>
            <a:endParaRPr lang="ru-RU" sz="23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03183" y="2891900"/>
            <a:ext cx="2357455" cy="50006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Население</a:t>
            </a:r>
            <a:endParaRPr lang="ru-RU" sz="23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726253" y="2819405"/>
            <a:ext cx="2286017" cy="50006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Бизнес</a:t>
            </a:r>
            <a:endParaRPr lang="ru-RU" sz="23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792535" y="4152911"/>
            <a:ext cx="1500199" cy="92869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ТКО</a:t>
            </a:r>
            <a:endParaRPr lang="ru-RU" sz="3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Стрелка углом 9"/>
          <p:cNvSpPr/>
          <p:nvPr/>
        </p:nvSpPr>
        <p:spPr>
          <a:xfrm rot="16200000" flipV="1">
            <a:off x="5811583" y="2818084"/>
            <a:ext cx="1481685" cy="2500329"/>
          </a:xfrm>
          <a:prstGeom prst="bentArrow">
            <a:avLst>
              <a:gd name="adj1" fmla="val 7117"/>
              <a:gd name="adj2" fmla="val 9571"/>
              <a:gd name="adj3" fmla="val 16808"/>
              <a:gd name="adj4" fmla="val 44492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2692402" y="2988740"/>
            <a:ext cx="4089398" cy="380995"/>
          </a:xfrm>
          <a:prstGeom prst="rightArrow">
            <a:avLst>
              <a:gd name="adj1" fmla="val 50000"/>
              <a:gd name="adj2" fmla="val 91697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4" name="Стрелка вниз 13"/>
          <p:cNvSpPr/>
          <p:nvPr/>
        </p:nvSpPr>
        <p:spPr>
          <a:xfrm>
            <a:off x="1308276" y="925980"/>
            <a:ext cx="360040" cy="1969620"/>
          </a:xfrm>
          <a:prstGeom prst="downArrow">
            <a:avLst>
              <a:gd name="adj1" fmla="val 50000"/>
              <a:gd name="adj2" fmla="val 100331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2761261" y="468536"/>
            <a:ext cx="3791939" cy="411998"/>
          </a:xfrm>
          <a:prstGeom prst="rightArrow">
            <a:avLst/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1464506">
            <a:off x="1702179" y="1698008"/>
            <a:ext cx="5323462" cy="294249"/>
          </a:xfrm>
          <a:prstGeom prst="rightArrow">
            <a:avLst>
              <a:gd name="adj1" fmla="val 50000"/>
              <a:gd name="adj2" fmla="val 112528"/>
            </a:avLst>
          </a:prstGeom>
          <a:solidFill>
            <a:schemeClr val="accent2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87877" y="3960839"/>
            <a:ext cx="1928826" cy="84825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Раздельный сбор мусора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438515" y="1316555"/>
            <a:ext cx="2115617" cy="92869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Экономическая поддержка 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335727" y="4004734"/>
            <a:ext cx="2638940" cy="99907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Сортировка, вывоз, утилизация и переработка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239934" y="1457435"/>
            <a:ext cx="2740319" cy="7858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Ликвидация свалок, рекультивация полигонов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921001" y="2510244"/>
            <a:ext cx="2210339" cy="113888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Оплата услуг по вывозу, утилизации и переработке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34267" y="265171"/>
            <a:ext cx="2514599" cy="894765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План природоохранных мероприятий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77802" y="1308093"/>
            <a:ext cx="2476499" cy="107950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Создание интерактивной информационной системы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2717799" y="5817138"/>
            <a:ext cx="3240618" cy="85460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Профессиональное образование</a:t>
            </a:r>
            <a:endParaRPr lang="ru-RU" sz="23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129866" y="5215466"/>
            <a:ext cx="2823136" cy="998534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Подготовка квалифицированных специалистов</a:t>
            </a:r>
            <a:endParaRPr lang="ru-RU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18711453">
            <a:off x="5858933" y="6037266"/>
            <a:ext cx="719666" cy="426758"/>
          </a:xfrm>
          <a:prstGeom prst="rightArrow">
            <a:avLst/>
          </a:prstGeom>
          <a:solidFill>
            <a:schemeClr val="accent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87029" y="434592"/>
            <a:ext cx="2357455" cy="50006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9" tIns="45720" rIns="91439" bIns="45720" rtlCol="0" anchor="ctr"/>
          <a:lstStyle/>
          <a:p>
            <a:pPr algn="ctr"/>
            <a:r>
              <a:rPr lang="ru-RU" sz="23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Государство</a:t>
            </a:r>
            <a:endParaRPr lang="ru-RU" sz="23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0" grpId="0" animBg="1"/>
      <p:bldP spid="12" grpId="0" animBg="1"/>
      <p:bldP spid="7" grpId="0" animBg="1"/>
      <p:bldP spid="26" grpId="0" animBg="1"/>
      <p:bldP spid="17" grpId="0" animBg="1"/>
      <p:bldP spid="5" grpId="0" animBg="1"/>
      <p:bldP spid="6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2" grpId="0" animBg="1"/>
      <p:bldP spid="23" grpId="0" animBg="1"/>
      <p:bldP spid="25" grpId="0" animBg="1"/>
      <p:bldP spid="27" grpId="0" animBg="1"/>
      <p:bldP spid="21" grpId="0" animBg="1"/>
      <p:bldP spid="24" grpId="0" animBg="1"/>
      <p:bldP spid="28" grpId="0" animBg="1"/>
      <p:bldP spid="29" grpId="0" animBg="1"/>
      <p:bldP spid="18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2036" y="383622"/>
            <a:ext cx="8215064" cy="25119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36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Ничто другое, кроме нового сознания человека, не в состоянии решить проблемы по сохранению всего живого, окружающего нас…</a:t>
            </a:r>
            <a:endParaRPr lang="ru-RU" sz="3600" b="1" i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96515" y="5499101"/>
            <a:ext cx="2664385" cy="968672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effectLst/>
                <a:latin typeface="Arial Black" pitchFamily="34" charset="0"/>
              </a:rPr>
              <a:t>Даниил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  <a:effectLst/>
                <a:latin typeface="Arial Black" pitchFamily="34" charset="0"/>
              </a:rPr>
              <a:t>Гранин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effectLst/>
              <a:latin typeface="Arial Black" pitchFamily="34" charset="0"/>
            </a:endParaRPr>
          </a:p>
        </p:txBody>
      </p:sp>
      <p:pic>
        <p:nvPicPr>
          <p:cNvPr id="1026" name="Picture 2" descr="http://4.bp.blogspot.com/-msmQG4ryk-k/Td1eZHhjbfI/AAAAAAAAAZ4/aJrTR0c1Ga8/s1600/27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46594" y="3236261"/>
            <a:ext cx="2800506" cy="294239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968743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34951" y="1576196"/>
            <a:ext cx="5791856" cy="1522605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000" dirty="0" smtClean="0"/>
              <a:t>  </a:t>
            </a:r>
            <a:r>
              <a:rPr lang="ru-RU" sz="20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«Первое, с чего следует начать решение проблем – это вывоз мусора и его переработка. </a:t>
            </a:r>
            <a:br>
              <a:rPr lang="ru-RU" sz="20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 стране огромное количество полигонов и несанкционированных свалок, отравляющих людей.»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7087" r="10236"/>
          <a:stretch>
            <a:fillRect/>
          </a:stretch>
        </p:blipFill>
        <p:spPr bwMode="auto">
          <a:xfrm>
            <a:off x="6280158" y="404523"/>
            <a:ext cx="2550808" cy="20586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234951" y="184449"/>
            <a:ext cx="5530849" cy="1119419"/>
          </a:xfrm>
          <a:prstGeom prst="rect">
            <a:avLst/>
          </a:prstGeom>
          <a:solidFill>
            <a:schemeClr val="bg1"/>
          </a:solidFill>
        </p:spPr>
        <p:txBody>
          <a:bodyPr vert="horz" lIns="91439" tIns="45720" rIns="91439" bIns="45720" rtlCol="0">
            <a:noAutofit/>
          </a:bodyPr>
          <a:lstStyle/>
          <a:p>
            <a:pPr marL="342898" indent="-342898" algn="ctr">
              <a:spcBef>
                <a:spcPts val="1000"/>
              </a:spcBef>
              <a:buClr>
                <a:schemeClr val="accent1"/>
              </a:buClr>
              <a:buSzPct val="80000"/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Сергей И</a:t>
            </a:r>
            <a:r>
              <a:rPr lang="ru-RU" sz="1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ванов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, </a:t>
            </a:r>
          </a:p>
          <a:p>
            <a:pPr algn="ctr">
              <a:spcBef>
                <a:spcPts val="1000"/>
              </a:spcBef>
              <a:buClr>
                <a:schemeClr val="accent1"/>
              </a:buClr>
              <a:buSzPct val="80000"/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Специальный представитель Президента РФ по вопросам природоохранной деятельности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30601" y="5026491"/>
            <a:ext cx="5300366" cy="1323439"/>
          </a:xfrm>
          <a:prstGeom prst="rect">
            <a:avLst/>
          </a:prstGeom>
        </p:spPr>
        <p:txBody>
          <a:bodyPr wrap="square" lIns="91439" tIns="45720" rIns="91439" bIns="45720">
            <a:spAutoFit/>
          </a:bodyPr>
          <a:lstStyle/>
          <a:p>
            <a:pPr algn="ctr"/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«Накоплены миллиарды тонн твердых бытовых отходов, их объем увеличивается. </a:t>
            </a:r>
            <a:br>
              <a:rPr lang="ru-RU" sz="2000" b="1" i="1" dirty="0" smtClean="0">
                <a:latin typeface="Arial" pitchFamily="34" charset="0"/>
                <a:cs typeface="Arial" pitchFamily="34" charset="0"/>
              </a:rPr>
            </a:br>
            <a:r>
              <a:rPr lang="ru-RU" sz="2000" b="1" i="1" dirty="0" smtClean="0">
                <a:latin typeface="Arial" pitchFamily="34" charset="0"/>
                <a:cs typeface="Arial" pitchFamily="34" charset="0"/>
              </a:rPr>
              <a:t>Сбор и переработка неэффективны.»</a:t>
            </a:r>
          </a:p>
        </p:txBody>
      </p:sp>
      <p:pic>
        <p:nvPicPr>
          <p:cNvPr id="7" name="Picture 4" descr="C:\Users\Виктор\Desktop\Служебное\Учитель года\Медведе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324" y="4114807"/>
            <a:ext cx="2879528" cy="21613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accent1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3447392" y="3625512"/>
            <a:ext cx="5528441" cy="1261884"/>
          </a:xfrm>
          <a:prstGeom prst="rect">
            <a:avLst/>
          </a:prstGeom>
        </p:spPr>
        <p:txBody>
          <a:bodyPr wrap="square" lIns="91439" tIns="45720" rIns="91439" bIns="45720">
            <a:spAutoFit/>
          </a:bodyPr>
          <a:lstStyle/>
          <a:p>
            <a:pPr algn="ctr">
              <a:buClr>
                <a:schemeClr val="accent1"/>
              </a:buClr>
              <a:buSzPct val="80000"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Дмитрий Медведев, </a:t>
            </a:r>
          </a:p>
          <a:p>
            <a:pPr algn="ctr">
              <a:buClr>
                <a:schemeClr val="accent1"/>
              </a:buClr>
              <a:buSzPct val="80000"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Председатель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артии «Единая Россия», </a:t>
            </a:r>
          </a:p>
          <a:p>
            <a:pPr algn="ctr">
              <a:buClr>
                <a:schemeClr val="accent1"/>
              </a:buClr>
              <a:buSzPct val="80000"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Президент РФ в 2088-2012 гг.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500" y="763396"/>
            <a:ext cx="8323611" cy="1522605"/>
          </a:xfrm>
          <a:solidFill>
            <a:schemeClr val="bg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Первое, с чего следует начать </a:t>
            </a: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решение проблем </a:t>
            </a:r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это вывоз мусора и его переработка. В стране огромное количество полигонов и несанкционированных свалок, отравляющих людей.</a:t>
            </a:r>
          </a:p>
        </p:txBody>
      </p:sp>
      <p:sp>
        <p:nvSpPr>
          <p:cNvPr id="6" name="Содержимое 2"/>
          <p:cNvSpPr txBox="1">
            <a:spLocks/>
          </p:cNvSpPr>
          <p:nvPr/>
        </p:nvSpPr>
        <p:spPr>
          <a:xfrm>
            <a:off x="4502150" y="2299298"/>
            <a:ext cx="4413250" cy="1263351"/>
          </a:xfrm>
          <a:prstGeom prst="rect">
            <a:avLst/>
          </a:prstGeom>
          <a:solidFill>
            <a:schemeClr val="bg1"/>
          </a:solidFill>
        </p:spPr>
        <p:txBody>
          <a:bodyPr vert="horz" lIns="91439" tIns="45720" rIns="91439" bIns="45720" rtlCol="0">
            <a:noAutofit/>
          </a:bodyPr>
          <a:lstStyle/>
          <a:p>
            <a:pPr marL="342898" indent="-342898" algn="just">
              <a:buClr>
                <a:schemeClr val="accent1"/>
              </a:buClr>
              <a:buSzPct val="80000"/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Сергей И</a:t>
            </a:r>
            <a:r>
              <a:rPr lang="ru-RU" sz="1800" b="1" dirty="0" err="1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ванов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, </a:t>
            </a:r>
          </a:p>
          <a:p>
            <a:pPr>
              <a:buClr>
                <a:schemeClr val="accent1"/>
              </a:buClr>
              <a:buSzPct val="80000"/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Специальный представитель Президента РФ по вопросам природоохранной деятельности</a:t>
            </a:r>
            <a:endParaRPr lang="ru-RU" sz="18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4951" y="4581991"/>
            <a:ext cx="8680449" cy="1200329"/>
          </a:xfrm>
          <a:prstGeom prst="rect">
            <a:avLst/>
          </a:prstGeom>
        </p:spPr>
        <p:txBody>
          <a:bodyPr wrap="square" lIns="91439" tIns="45720" rIns="91439" bIns="45720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Накоплены 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миллиарды тонн твердых бытовых отходов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, их объем увеличивается. Сбор и переработка неэффективны.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973058" y="5782320"/>
            <a:ext cx="4739141" cy="677108"/>
          </a:xfrm>
          <a:prstGeom prst="rect">
            <a:avLst/>
          </a:prstGeom>
        </p:spPr>
        <p:txBody>
          <a:bodyPr wrap="square" lIns="91439" tIns="45720" rIns="91439" bIns="45720">
            <a:spAutoFit/>
          </a:bodyPr>
          <a:lstStyle/>
          <a:p>
            <a:pPr marL="342898" indent="-342898">
              <a:buClr>
                <a:schemeClr val="accent1"/>
              </a:buClr>
              <a:buSzPct val="80000"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Дмитрий Медведев, </a:t>
            </a:r>
          </a:p>
          <a:p>
            <a:pPr marL="342898" indent="-342898">
              <a:buClr>
                <a:schemeClr val="accent1"/>
              </a:buClr>
              <a:buSzPct val="80000"/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Председатель Правительства РФ</a:t>
            </a:r>
            <a:endParaRPr lang="ru-RU" sz="14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560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321734" y="905935"/>
            <a:ext cx="8559800" cy="4826000"/>
          </a:xfrm>
          <a:prstGeom prst="rect">
            <a:avLst/>
          </a:prstGeo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ТВЁРДЫЕ КОММУНАЛЬНЫЕ ОТХОДЫ </a:t>
            </a:r>
            <a:br>
              <a:rPr kumimoji="0" lang="ru-RU" sz="44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КАК СОЦИАЛЬНО-ЭКОЛОГИЧЕСКАЯ ПРОБЛЕМА. </a:t>
            </a:r>
            <a:br>
              <a:rPr kumimoji="0" lang="ru-RU" sz="44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</a:br>
            <a:r>
              <a:rPr kumimoji="0" lang="ru-RU" sz="4400" b="1" i="0" u="none" strike="noStrike" kern="1200" cap="none" spc="51" normalizeH="0" baseline="0" noProof="0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Arial Black" pitchFamily="34" charset="0"/>
                <a:ea typeface="+mj-ea"/>
                <a:cs typeface="+mj-cs"/>
              </a:rPr>
              <a:t>ПУТИ РЕШЕНИЯ.</a:t>
            </a:r>
            <a:endParaRPr kumimoji="0" lang="ru-RU" sz="4400" b="1" i="0" u="none" strike="noStrike" kern="1200" cap="none" spc="51" normalizeH="0" baseline="0" noProof="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https://kiev24.ua/system/0007/6015/img_3658_1__.jpg"/>
          <p:cNvPicPr>
            <a:picLocks noChangeAspect="1" noChangeArrowheads="1"/>
          </p:cNvPicPr>
          <p:nvPr/>
        </p:nvPicPr>
        <p:blipFill>
          <a:blip r:embed="rId2"/>
          <a:srcRect r="2887" b="7167"/>
          <a:stretch>
            <a:fillRect/>
          </a:stretch>
        </p:blipFill>
        <p:spPr bwMode="auto">
          <a:xfrm>
            <a:off x="222987" y="4021087"/>
            <a:ext cx="3417679" cy="214264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12750" y="270933"/>
            <a:ext cx="8434917" cy="1241389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Задачи проекта </a:t>
            </a:r>
            <a:b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</a:br>
            <a:r>
              <a:rPr lang="ru-RU" sz="3600" b="1" spc="5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Black" pitchFamily="34" charset="0"/>
              </a:rPr>
              <a:t>«Чистая Россия»:</a:t>
            </a:r>
            <a:endParaRPr lang="ru-RU" sz="3600" b="1" spc="51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sz="quarter" idx="1"/>
          </p:nvPr>
        </p:nvSpPr>
        <p:spPr>
          <a:xfrm>
            <a:off x="278519" y="1758022"/>
            <a:ext cx="8721548" cy="1941912"/>
          </a:xfrm>
        </p:spPr>
        <p:txBody>
          <a:bodyPr>
            <a:noAutofit/>
          </a:bodyPr>
          <a:lstStyle/>
          <a:p>
            <a:pPr lvl="0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Совершенствование природоохранного законодательства</a:t>
            </a:r>
          </a:p>
          <a:p>
            <a:pPr lvl="0"/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Переход на наилучшие доступные технологии</a:t>
            </a:r>
          </a:p>
          <a:p>
            <a:pPr lvl="0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Совершенствование управления отходами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Экологическое просвещение и региональные программы</a:t>
            </a:r>
            <a:endParaRPr lang="ru-RU" sz="24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6868" name="Picture 4" descr="https://novoboi.ru/wallpapers/large/1043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60999" y="4030812"/>
            <a:ext cx="3457575" cy="2158850"/>
          </a:xfrm>
          <a:prstGeom prst="rect">
            <a:avLst/>
          </a:prstGeom>
          <a:noFill/>
        </p:spPr>
      </p:pic>
      <p:pic>
        <p:nvPicPr>
          <p:cNvPr id="36866" name="Picture 2" descr="http://ic.pics.livejournal.com/chistayarossiya/64153553/918/918_900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66508" y="3482974"/>
            <a:ext cx="3375025" cy="33750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tr-1024x682.jpg"/>
          <p:cNvPicPr>
            <a:picLocks noGrp="1" noChangeAspect="1"/>
          </p:cNvPicPr>
          <p:nvPr>
            <p:ph sz="quarter" idx="4294967295"/>
          </p:nvPr>
        </p:nvPicPr>
        <p:blipFill>
          <a:blip r:embed="rId2"/>
          <a:stretch>
            <a:fillRect/>
          </a:stretch>
        </p:blipFill>
        <p:spPr>
          <a:xfrm>
            <a:off x="139701" y="256851"/>
            <a:ext cx="8861706" cy="6334449"/>
          </a:xfrm>
        </p:spPr>
      </p:pic>
    </p:spTree>
    <p:extLst>
      <p:ext uri="{BB962C8B-B14F-4D97-AF65-F5344CB8AC3E}">
        <p14:creationId xmlns:p14="http://schemas.microsoft.com/office/powerpoint/2010/main" xmlns="" val="298750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645459" y="1"/>
            <a:ext cx="7906870" cy="51367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xmlns="" val="3243365606"/>
              </p:ext>
            </p:extLst>
          </p:nvPr>
        </p:nvGraphicFramePr>
        <p:xfrm>
          <a:off x="228601" y="600768"/>
          <a:ext cx="8754034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624364" y="3787605"/>
            <a:ext cx="8106706" cy="17543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МОДЕЛЬ СИСТЕМЫ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Arial Black" panose="020B0A04020102020204" pitchFamily="34" charset="0"/>
              </a:rPr>
              <a:t>УПРАВЛЕНИЯ ТКО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50800" algn="tl" rotWithShape="0">
                  <a:srgbClr val="000000"/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964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1075</TotalTime>
  <Words>695</Words>
  <Application>Microsoft Office PowerPoint</Application>
  <PresentationFormat>Экран (4:3)</PresentationFormat>
  <Paragraphs>155</Paragraphs>
  <Slides>36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Справедливость</vt:lpstr>
      <vt:lpstr>Петр Леонидович Перминов</vt:lpstr>
      <vt:lpstr>Слайд 2</vt:lpstr>
      <vt:lpstr>Слайд 3</vt:lpstr>
      <vt:lpstr>Слайд 4</vt:lpstr>
      <vt:lpstr>Слайд 5</vt:lpstr>
      <vt:lpstr>Слайд 6</vt:lpstr>
      <vt:lpstr>Задачи проекта  «Чистая Россия»:</vt:lpstr>
      <vt:lpstr>Слайд 8</vt:lpstr>
      <vt:lpstr>Слайд 9</vt:lpstr>
      <vt:lpstr>Внимание!</vt:lpstr>
      <vt:lpstr>Чистая Россия</vt:lpstr>
      <vt:lpstr>Слайд 12</vt:lpstr>
      <vt:lpstr>Слайд 13</vt:lpstr>
      <vt:lpstr>Слайд 14</vt:lpstr>
      <vt:lpstr>Слайд 15</vt:lpstr>
      <vt:lpstr>Классификация отходов  по степени опасности</vt:lpstr>
      <vt:lpstr>Влияние ТКО  на здоровье человека</vt:lpstr>
      <vt:lpstr>Петра Келли,  основатель  Партии зелёных в Германии</vt:lpstr>
      <vt:lpstr>Слайд 19</vt:lpstr>
      <vt:lpstr>Слайд 20</vt:lpstr>
      <vt:lpstr>Доля различных способов  утилизации и переработки ТКО  в разных странах мира (%)</vt:lpstr>
      <vt:lpstr>Причины низкого уровня развития переработки ТКО в России</vt:lpstr>
      <vt:lpstr>Чистая Россия</vt:lpstr>
      <vt:lpstr>Доля различных способов  утилизации и переработки ТКО  в разных странах мира (%)</vt:lpstr>
      <vt:lpstr>Слайд 25</vt:lpstr>
      <vt:lpstr>Захоронение ТБО на полигонах</vt:lpstr>
      <vt:lpstr>Захоронение на полигонах</vt:lpstr>
      <vt:lpstr>Сжигание ТБО</vt:lpstr>
      <vt:lpstr>Сжигание</vt:lpstr>
      <vt:lpstr>Какой метод утилизации ТКО является для города оптимальным?</vt:lpstr>
      <vt:lpstr>Чистая Россия</vt:lpstr>
      <vt:lpstr>Слайд 32</vt:lpstr>
      <vt:lpstr>Задачи проекта  «Чистая Россия»:</vt:lpstr>
      <vt:lpstr>Чистая Россия</vt:lpstr>
      <vt:lpstr>Модель системы  управления ТКО</vt:lpstr>
      <vt:lpstr>Даниил Гранин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Виктор</cp:lastModifiedBy>
  <cp:revision>101</cp:revision>
  <dcterms:created xsi:type="dcterms:W3CDTF">2014-09-12T02:18:09Z</dcterms:created>
  <dcterms:modified xsi:type="dcterms:W3CDTF">2022-01-27T15:33:20Z</dcterms:modified>
</cp:coreProperties>
</file>