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66" r:id="rId4"/>
    <p:sldId id="26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ECE9C6"/>
                </a:solidFill>
              </a:rPr>
              <a:pPr/>
              <a:t>02.12.2019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5080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68836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28936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787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531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0235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9215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556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6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9572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41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42407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001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8571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953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5981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1989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2942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054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6057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6959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153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9516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1619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232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310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463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31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4629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863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067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291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431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895D1D"/>
                </a:solidFill>
              </a:rPr>
              <a:pPr/>
              <a:t>02.12.2019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98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F679B-CBE3-49FC-A484-D37FD5560C7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A00BE-D897-443E-94F4-276C20AE10E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05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FB9BD-F6D7-4C3F-BF0A-31C0DCF2C1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59E75-D7C9-4011-8832-114702522E4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03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xl-xl.ru/img/mrsize1.jpg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12954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 добиться того, чтобы юбка была удобна и красива, подчеркивала достоинства фигуры?</a:t>
            </a:r>
            <a:endParaRPr kumimoji="0" lang="ru-RU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06863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5492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541919"/>
              </p:ext>
            </p:extLst>
          </p:nvPr>
        </p:nvGraphicFramePr>
        <p:xfrm>
          <a:off x="539552" y="2060848"/>
          <a:ext cx="8064896" cy="4388651"/>
        </p:xfrm>
        <a:graphic>
          <a:graphicData uri="http://schemas.openxmlformats.org/drawingml/2006/table">
            <a:tbl>
              <a:tblPr firstRow="1" firstCol="1" bandRow="1"/>
              <a:tblGrid>
                <a:gridCol w="3312368"/>
                <a:gridCol w="4752528"/>
              </a:tblGrid>
              <a:tr h="21602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4837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Эстетические требования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Красивой.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Соответствовать моде.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6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Цвет, фасон и стиль создавали </a:t>
                      </a:r>
                      <a:r>
                        <a:rPr lang="ru-RU" sz="18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гармоничный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облик.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37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Гигиенические требования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Гигроскопичность 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воздухопроницаемость.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Удобной.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 Достаточные теплозащитные свойства.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37"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Эксплуатационные требования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r>
                        <a:rPr lang="ru-RU" sz="1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Легко чиститься и стираться.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Иметь длительный срок носки.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17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Е.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Предохранять тело от внешних воздействий.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914628"/>
          </a:xfrm>
        </p:spPr>
        <p:txBody>
          <a:bodyPr/>
          <a:lstStyle/>
          <a:p>
            <a:r>
              <a:rPr lang="ru-RU" sz="4000" dirty="0" smtClean="0">
                <a:solidFill>
                  <a:srgbClr val="0070C0"/>
                </a:solidFill>
              </a:rPr>
              <a:t>Требования к одежде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923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" t="1834" r="5849" b="3912"/>
          <a:stretch>
            <a:fillRect/>
          </a:stretch>
        </p:blipFill>
        <p:spPr bwMode="auto">
          <a:xfrm>
            <a:off x="281386" y="2292776"/>
            <a:ext cx="2305050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7" descr="Картинка 136 из 143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511" y="1924309"/>
            <a:ext cx="24003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1550122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686" y="1603853"/>
            <a:ext cx="23399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229534"/>
            <a:ext cx="69127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400" b="1" dirty="0">
                <a:solidFill>
                  <a:srgbClr val="0070C0"/>
                </a:solidFill>
                <a:latin typeface="Century Gothic"/>
              </a:rPr>
              <a:t>виды юбок по силуэту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1386" y="5964664"/>
            <a:ext cx="24184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dirty="0">
                <a:solidFill>
                  <a:srgbClr val="0070C0"/>
                </a:solidFill>
                <a:latin typeface="Century Gothic"/>
              </a:rPr>
              <a:t>юбка прямая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78533" y="5590651"/>
            <a:ext cx="27542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dirty="0">
                <a:solidFill>
                  <a:srgbClr val="0070C0"/>
                </a:solidFill>
                <a:latin typeface="Century Gothic"/>
              </a:rPr>
              <a:t>юбка</a:t>
            </a:r>
            <a:r>
              <a:rPr lang="ru-RU" sz="2400" dirty="0">
                <a:solidFill>
                  <a:prstClr val="white"/>
                </a:solidFill>
                <a:latin typeface="Century Gothic"/>
              </a:rPr>
              <a:t> </a:t>
            </a:r>
            <a:r>
              <a:rPr lang="ru-RU" sz="2400" dirty="0">
                <a:solidFill>
                  <a:srgbClr val="0070C0"/>
                </a:solidFill>
                <a:latin typeface="Century Gothic"/>
              </a:rPr>
              <a:t>зауженная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756790" y="5740659"/>
            <a:ext cx="3321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dirty="0">
                <a:solidFill>
                  <a:srgbClr val="0070C0"/>
                </a:solidFill>
                <a:latin typeface="Century Gothic"/>
              </a:rPr>
              <a:t>юбка расширенная</a:t>
            </a:r>
          </a:p>
        </p:txBody>
      </p:sp>
    </p:spTree>
    <p:extLst>
      <p:ext uri="{BB962C8B-B14F-4D97-AF65-F5344CB8AC3E}">
        <p14:creationId xmlns:p14="http://schemas.microsoft.com/office/powerpoint/2010/main" val="282981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1.img.avito.st/1280x960/6019356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81" y="1772817"/>
            <a:ext cx="2339975" cy="332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http://user.vse42.ru/files/ui-549ba7219e08e9.8363733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643" y="1772817"/>
            <a:ext cx="2339975" cy="333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http://www.zappos.com/images/z/1/8/8/1881683-1-MULTIVIE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844" y="1772817"/>
            <a:ext cx="2684462" cy="332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7" y="692696"/>
            <a:ext cx="609475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4400" b="1" dirty="0">
                <a:solidFill>
                  <a:srgbClr val="0070C0"/>
                </a:solidFill>
                <a:latin typeface="Arial" charset="0"/>
              </a:rPr>
              <a:t>виды юбок по стилю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5577" y="5201593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dirty="0">
                <a:solidFill>
                  <a:srgbClr val="0070C0"/>
                </a:solidFill>
                <a:latin typeface="Arial" charset="0"/>
              </a:rPr>
              <a:t>класс</a:t>
            </a:r>
            <a:r>
              <a:rPr lang="ru-RU" sz="2400" b="1" dirty="0">
                <a:solidFill>
                  <a:srgbClr val="0070C0"/>
                </a:solidFill>
                <a:latin typeface="Arial" charset="0"/>
              </a:rPr>
              <a:t>ич</a:t>
            </a:r>
            <a:r>
              <a:rPr lang="ru-RU" sz="2400" dirty="0">
                <a:solidFill>
                  <a:srgbClr val="0070C0"/>
                </a:solidFill>
                <a:latin typeface="Arial" charset="0"/>
              </a:rPr>
              <a:t>еская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75856" y="5126464"/>
            <a:ext cx="24837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dirty="0">
                <a:solidFill>
                  <a:srgbClr val="0070C0"/>
                </a:solidFill>
                <a:latin typeface="Arial" charset="0"/>
              </a:rPr>
              <a:t>романтическая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694481" y="5224889"/>
            <a:ext cx="18258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ru-RU" sz="2400" dirty="0">
                <a:solidFill>
                  <a:srgbClr val="0070C0"/>
                </a:solidFill>
                <a:latin typeface="Arial" charset="0"/>
              </a:rPr>
              <a:t>спортивная</a:t>
            </a:r>
          </a:p>
        </p:txBody>
      </p:sp>
    </p:spTree>
    <p:extLst>
      <p:ext uri="{BB962C8B-B14F-4D97-AF65-F5344CB8AC3E}">
        <p14:creationId xmlns:p14="http://schemas.microsoft.com/office/powerpoint/2010/main" val="4117067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99592" y="378108"/>
            <a:ext cx="77768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377A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entury Gothic"/>
              </a:rPr>
              <a:t>виды юбок по конструкции(покрою)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25937"/>
            <a:ext cx="3203575" cy="251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4987"/>
            <a:ext cx="3384550" cy="2493963"/>
          </a:xfrm>
          <a:prstGeom prst="rect">
            <a:avLst/>
          </a:prstGeom>
          <a:solidFill>
            <a:srgbClr val="2F2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593" y="3811375"/>
            <a:ext cx="3598862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939240" y="4338950"/>
            <a:ext cx="1800225" cy="588962"/>
          </a:xfrm>
          <a:prstGeom prst="rect">
            <a:avLst/>
          </a:prstGeom>
          <a:solidFill>
            <a:srgbClr val="2F2FFF"/>
          </a:solidFill>
          <a:ln w="9525">
            <a:solidFill>
              <a:sysClr val="window" lastClr="FFFFFF"/>
            </a:solidFill>
            <a:miter lim="800000"/>
            <a:headEnd/>
            <a:tailEnd/>
          </a:ln>
          <a:effectLst>
            <a:prstShdw prst="shdw17" dist="17961" dir="2700000">
              <a:sysClr val="window" lastClr="FFFFFF">
                <a:gamma/>
                <a:shade val="60000"/>
                <a:invGamma/>
              </a:sysClr>
            </a:prstShdw>
          </a:effec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ysClr val="window" lastClr="FFFFFF"/>
                </a:solidFill>
                <a:latin typeface="Arial" pitchFamily="34" charset="0"/>
              </a:rPr>
              <a:t>прямая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743573" y="5864806"/>
            <a:ext cx="2520950" cy="579438"/>
          </a:xfrm>
          <a:prstGeom prst="rect">
            <a:avLst/>
          </a:prstGeom>
          <a:solidFill>
            <a:srgbClr val="2F2FFF"/>
          </a:solidFill>
          <a:ln>
            <a:noFill/>
          </a:ln>
          <a:effectLst>
            <a:prstShdw prst="shdw17" dist="17961" dir="2700000">
              <a:srgbClr val="1C1C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3200" dirty="0">
                <a:solidFill>
                  <a:sysClr val="window" lastClr="FFFFFF"/>
                </a:solidFill>
              </a:rPr>
              <a:t>коническая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587455" y="4053993"/>
            <a:ext cx="2232025" cy="579438"/>
          </a:xfrm>
          <a:prstGeom prst="rect">
            <a:avLst/>
          </a:prstGeom>
          <a:solidFill>
            <a:srgbClr val="2F2FFF"/>
          </a:solidFill>
          <a:ln>
            <a:noFill/>
          </a:ln>
          <a:effectLst>
            <a:prstShdw prst="shdw17" dist="17961" dir="2700000">
              <a:srgbClr val="1C1C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3200">
                <a:solidFill>
                  <a:sysClr val="window" lastClr="FFFFFF"/>
                </a:solidFill>
              </a:rPr>
              <a:t>клиньевая</a:t>
            </a:r>
          </a:p>
        </p:txBody>
      </p:sp>
    </p:spTree>
    <p:extLst>
      <p:ext uri="{BB962C8B-B14F-4D97-AF65-F5344CB8AC3E}">
        <p14:creationId xmlns:p14="http://schemas.microsoft.com/office/powerpoint/2010/main" val="9166284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033" y="188640"/>
            <a:ext cx="820891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 </a:t>
            </a:r>
          </a:p>
          <a:p>
            <a:pPr>
              <a:spcAft>
                <a:spcPts val="600"/>
              </a:spcAft>
            </a:pPr>
            <a:r>
              <a:rPr lang="ru-RU" sz="2400" b="1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  При снятии мерок нужно помнить следующее.</a:t>
            </a:r>
            <a:endParaRPr lang="ru-RU" sz="2200" b="1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Мерки снимают по правой стороне фигуры.</a:t>
            </a:r>
            <a:endParaRPr lang="ru-RU" sz="2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Талию предварительно опоясывают пояском.</a:t>
            </a:r>
            <a:endParaRPr lang="ru-RU" sz="2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При снятии мерок измеряемый должен стоять прямо без напряжения.</a:t>
            </a:r>
            <a:endParaRPr lang="ru-RU" sz="2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Мерки снимают сантиметровой лентой. При измерении сантиметровую ленту не следует натягивать или ослаблять.</a:t>
            </a:r>
            <a:endParaRPr lang="ru-RU" sz="2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Мерки длины записывают полностью. Мерки обхватов записывают в </a:t>
            </a:r>
            <a:r>
              <a:rPr lang="ru-RU" sz="2200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половинном размере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, так как чертеж строят на одну половину фигуры.</a:t>
            </a:r>
            <a:endParaRPr lang="ru-RU" sz="2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Все величины записывают в сантиметрах</a:t>
            </a:r>
            <a:endParaRPr lang="ru-RU" sz="2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342900" indent="-342900"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Мерки «</a:t>
            </a:r>
            <a:r>
              <a:rPr lang="ru-RU" sz="22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полуобхватов</a:t>
            </a:r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» условно обозначают буквой «С» (половина мерки «обхвата» «О»)</a:t>
            </a:r>
            <a:endParaRPr lang="ru-RU" sz="2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 marL="238125"/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Мерки длины записывают полностью и обозначают буквой «Д ».</a:t>
            </a:r>
            <a:endParaRPr lang="ru-RU" sz="2200" dirty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solidFill>
                <a:prstClr val="black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0680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462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Что </a:t>
            </a:r>
            <a:r>
              <a:rPr lang="ru-RU" sz="4400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будет с готовым изделием, если неправильно </a:t>
            </a:r>
            <a:r>
              <a:rPr lang="ru-RU" sz="44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снять мерки?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Уменьшить мерку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на 4 см,  а мерку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Сб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увеличить на 5 см.            К каким последствиям это приведет?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Картинка 126 из 22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284984"/>
            <a:ext cx="17811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062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3195786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добиться того, чтобы юбка была удобна и красива, подчеркивала достоинства фигуры?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6741368"/>
            <a:ext cx="6400800" cy="116632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9" t="41502" r="44662" b="5534"/>
          <a:stretch/>
        </p:blipFill>
        <p:spPr bwMode="auto">
          <a:xfrm>
            <a:off x="323528" y="2708920"/>
            <a:ext cx="2520280" cy="3816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7" t="14229" r="3203" b="5336"/>
          <a:stretch/>
        </p:blipFill>
        <p:spPr bwMode="auto">
          <a:xfrm>
            <a:off x="6156176" y="2564904"/>
            <a:ext cx="2340099" cy="40206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9" t="41502" r="44662" b="5534"/>
          <a:stretch/>
        </p:blipFill>
        <p:spPr bwMode="auto">
          <a:xfrm>
            <a:off x="336251" y="2769171"/>
            <a:ext cx="2520280" cy="3816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9" t="41502" r="44662" b="5534"/>
          <a:stretch/>
        </p:blipFill>
        <p:spPr bwMode="auto">
          <a:xfrm>
            <a:off x="323528" y="2750412"/>
            <a:ext cx="2520280" cy="3816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0873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3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211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Твердый переплет</vt:lpstr>
      <vt:lpstr>1_Тема Office</vt:lpstr>
      <vt:lpstr>2_Тема Office</vt:lpstr>
      <vt:lpstr>Презентация PowerPoint</vt:lpstr>
      <vt:lpstr>Презентация PowerPoint</vt:lpstr>
      <vt:lpstr>Требования к одежде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Как добиться того, чтобы юбка была удобна и красива, подчеркивала достоинства фигуры?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2</cp:revision>
  <dcterms:created xsi:type="dcterms:W3CDTF">2019-12-02T14:18:23Z</dcterms:created>
  <dcterms:modified xsi:type="dcterms:W3CDTF">2019-12-02T14:30:37Z</dcterms:modified>
</cp:coreProperties>
</file>