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30" r:id="rId3"/>
    <p:sldId id="310" r:id="rId4"/>
    <p:sldId id="311" r:id="rId5"/>
    <p:sldId id="328" r:id="rId6"/>
    <p:sldId id="315" r:id="rId7"/>
    <p:sldId id="329" r:id="rId8"/>
    <p:sldId id="331" r:id="rId9"/>
    <p:sldId id="332" r:id="rId10"/>
    <p:sldId id="327" r:id="rId11"/>
    <p:sldId id="317" r:id="rId12"/>
    <p:sldId id="333" r:id="rId13"/>
    <p:sldId id="312" r:id="rId14"/>
    <p:sldId id="319" r:id="rId15"/>
    <p:sldId id="322" r:id="rId16"/>
    <p:sldId id="33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CC39CE-7B7E-485B-BCA1-0F32BA580DC7}" type="doc">
      <dgm:prSet loTypeId="urn:microsoft.com/office/officeart/2005/8/layout/StepDownProcess" loCatId="process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E584CBC-CB83-42E6-9298-80CB3EE8348F}">
      <dgm:prSet phldrT="[Текст]" custT="1"/>
      <dgm:spPr/>
      <dgm:t>
        <a:bodyPr/>
        <a:lstStyle/>
        <a:p>
          <a:r>
            <a:rPr lang="ru-RU" sz="3200" b="1" dirty="0" smtClean="0"/>
            <a:t>Цель</a:t>
          </a:r>
          <a:endParaRPr lang="ru-RU" sz="3200" b="1" dirty="0"/>
        </a:p>
      </dgm:t>
    </dgm:pt>
    <dgm:pt modelId="{1F9A84CC-39F9-4022-A1F7-5472D2904800}" type="parTrans" cxnId="{0D861AE5-7364-4E95-875A-620B213BD3A1}">
      <dgm:prSet/>
      <dgm:spPr/>
      <dgm:t>
        <a:bodyPr/>
        <a:lstStyle/>
        <a:p>
          <a:endParaRPr lang="ru-RU" sz="3200" b="1"/>
        </a:p>
      </dgm:t>
    </dgm:pt>
    <dgm:pt modelId="{828DBB56-E43F-4CF9-BCD2-5C89A008FB05}" type="sibTrans" cxnId="{0D861AE5-7364-4E95-875A-620B213BD3A1}">
      <dgm:prSet/>
      <dgm:spPr/>
      <dgm:t>
        <a:bodyPr/>
        <a:lstStyle/>
        <a:p>
          <a:endParaRPr lang="ru-RU" sz="3200" b="1"/>
        </a:p>
      </dgm:t>
    </dgm:pt>
    <dgm:pt modelId="{3594B483-3E57-474F-97A1-39B56AD24FFB}">
      <dgm:prSet phldrT="[Текст]" custT="1"/>
      <dgm:spPr/>
      <dgm:t>
        <a:bodyPr/>
        <a:lstStyle/>
        <a:p>
          <a:r>
            <a:rPr lang="ru-RU" sz="3200" b="1" dirty="0" smtClean="0"/>
            <a:t>Средства</a:t>
          </a:r>
          <a:endParaRPr lang="ru-RU" sz="3200" b="1" dirty="0"/>
        </a:p>
      </dgm:t>
    </dgm:pt>
    <dgm:pt modelId="{13CCFA46-0ED2-434B-8E02-C9C660FBEBE2}" type="parTrans" cxnId="{BD022415-9C3F-404C-87C1-C835A8DB0812}">
      <dgm:prSet/>
      <dgm:spPr/>
      <dgm:t>
        <a:bodyPr/>
        <a:lstStyle/>
        <a:p>
          <a:endParaRPr lang="ru-RU" sz="3200" b="1"/>
        </a:p>
      </dgm:t>
    </dgm:pt>
    <dgm:pt modelId="{6FBB274D-015D-4C5D-B7C4-E2D48D492A1C}" type="sibTrans" cxnId="{BD022415-9C3F-404C-87C1-C835A8DB0812}">
      <dgm:prSet/>
      <dgm:spPr/>
      <dgm:t>
        <a:bodyPr/>
        <a:lstStyle/>
        <a:p>
          <a:endParaRPr lang="ru-RU" sz="3200" b="1"/>
        </a:p>
      </dgm:t>
    </dgm:pt>
    <dgm:pt modelId="{E549D13E-2BEE-46FE-9699-21F2A52C1481}">
      <dgm:prSet phldrT="[Текст]" custT="1"/>
      <dgm:spPr/>
      <dgm:t>
        <a:bodyPr/>
        <a:lstStyle/>
        <a:p>
          <a:r>
            <a:rPr lang="ru-RU" sz="3200" b="1" dirty="0" smtClean="0"/>
            <a:t>Действия</a:t>
          </a:r>
          <a:endParaRPr lang="ru-RU" sz="3200" b="1" dirty="0"/>
        </a:p>
      </dgm:t>
    </dgm:pt>
    <dgm:pt modelId="{CD1240F6-2DC7-45B7-AD5E-B79D8A56710A}" type="parTrans" cxnId="{77FDC228-8988-4600-B8CF-C5ABA6EF4BB5}">
      <dgm:prSet/>
      <dgm:spPr/>
      <dgm:t>
        <a:bodyPr/>
        <a:lstStyle/>
        <a:p>
          <a:endParaRPr lang="ru-RU" sz="3200" b="1"/>
        </a:p>
      </dgm:t>
    </dgm:pt>
    <dgm:pt modelId="{E6BF5AAB-CA63-4355-AAE6-4E57944B9D91}" type="sibTrans" cxnId="{77FDC228-8988-4600-B8CF-C5ABA6EF4BB5}">
      <dgm:prSet/>
      <dgm:spPr/>
      <dgm:t>
        <a:bodyPr/>
        <a:lstStyle/>
        <a:p>
          <a:endParaRPr lang="ru-RU" sz="3200" b="1"/>
        </a:p>
      </dgm:t>
    </dgm:pt>
    <dgm:pt modelId="{0E8AC9CF-A70C-4112-B2C5-ED5CE952B5AD}">
      <dgm:prSet phldrT="[Текст]" custT="1"/>
      <dgm:spPr/>
      <dgm:t>
        <a:bodyPr/>
        <a:lstStyle/>
        <a:p>
          <a:r>
            <a:rPr lang="ru-RU" sz="3200" b="1" dirty="0" smtClean="0"/>
            <a:t>Результат</a:t>
          </a:r>
          <a:endParaRPr lang="ru-RU" sz="3200" b="1" dirty="0"/>
        </a:p>
      </dgm:t>
    </dgm:pt>
    <dgm:pt modelId="{90CA4995-5D8F-4F0E-BD4A-A526DF486809}" type="parTrans" cxnId="{08952714-1857-4116-A4EC-54509F2B9FC2}">
      <dgm:prSet/>
      <dgm:spPr/>
      <dgm:t>
        <a:bodyPr/>
        <a:lstStyle/>
        <a:p>
          <a:endParaRPr lang="ru-RU" sz="3200" b="1"/>
        </a:p>
      </dgm:t>
    </dgm:pt>
    <dgm:pt modelId="{D02C5EFC-A921-446E-88FC-E737399B37C9}" type="sibTrans" cxnId="{08952714-1857-4116-A4EC-54509F2B9FC2}">
      <dgm:prSet/>
      <dgm:spPr/>
      <dgm:t>
        <a:bodyPr/>
        <a:lstStyle/>
        <a:p>
          <a:endParaRPr lang="ru-RU" sz="3200" b="1"/>
        </a:p>
      </dgm:t>
    </dgm:pt>
    <dgm:pt modelId="{00E2FDCC-10AA-4857-907C-72B5C8B98F30}" type="pres">
      <dgm:prSet presAssocID="{73CC39CE-7B7E-485B-BCA1-0F32BA580DC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D09449B-254F-4A4D-AE9B-7E69C3365949}" type="pres">
      <dgm:prSet presAssocID="{5E584CBC-CB83-42E6-9298-80CB3EE8348F}" presName="composite" presStyleCnt="0"/>
      <dgm:spPr/>
    </dgm:pt>
    <dgm:pt modelId="{A5FBF822-CB62-41FE-9944-4984C9891E00}" type="pres">
      <dgm:prSet presAssocID="{5E584CBC-CB83-42E6-9298-80CB3EE8348F}" presName="bentUpArrow1" presStyleLbl="alignImgPlace1" presStyleIdx="0" presStyleCnt="3" custLinFactNeighborX="-73138" custLinFactNeighborY="-863"/>
      <dgm:spPr/>
    </dgm:pt>
    <dgm:pt modelId="{849491A3-94B7-4E5A-8A89-47C9B682E78B}" type="pres">
      <dgm:prSet presAssocID="{5E584CBC-CB83-42E6-9298-80CB3EE8348F}" presName="ParentText" presStyleLbl="node1" presStyleIdx="0" presStyleCnt="4" custScaleX="191779" custLinFactNeighborX="-75505" custLinFactNeighborY="-255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1779EB-D2C4-4942-9789-8868007450F3}" type="pres">
      <dgm:prSet presAssocID="{5E584CBC-CB83-42E6-9298-80CB3EE8348F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1930D18A-F830-4B36-A4B6-396DE131264A}" type="pres">
      <dgm:prSet presAssocID="{828DBB56-E43F-4CF9-BCD2-5C89A008FB05}" presName="sibTrans" presStyleCnt="0"/>
      <dgm:spPr/>
    </dgm:pt>
    <dgm:pt modelId="{E593EE5C-3764-46C7-99E6-9FFDF5D1CFA1}" type="pres">
      <dgm:prSet presAssocID="{3594B483-3E57-474F-97A1-39B56AD24FFB}" presName="composite" presStyleCnt="0"/>
      <dgm:spPr/>
    </dgm:pt>
    <dgm:pt modelId="{42D08FF6-3D8F-40A8-95FD-5AF173963238}" type="pres">
      <dgm:prSet presAssocID="{3594B483-3E57-474F-97A1-39B56AD24FFB}" presName="bentUpArrow1" presStyleLbl="alignImgPlace1" presStyleIdx="1" presStyleCnt="3" custLinFactNeighborX="-9546" custLinFactNeighborY="5148"/>
      <dgm:spPr/>
    </dgm:pt>
    <dgm:pt modelId="{36512057-27E1-4469-BECE-B03B879E5993}" type="pres">
      <dgm:prSet presAssocID="{3594B483-3E57-474F-97A1-39B56AD24FFB}" presName="ParentText" presStyleLbl="node1" presStyleIdx="1" presStyleCnt="4" custScaleX="191779" custLinFactNeighborX="-27019" custLinFactNeighborY="254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6D2537-D974-4956-965D-D6E36997CC3A}" type="pres">
      <dgm:prSet presAssocID="{3594B483-3E57-474F-97A1-39B56AD24FFB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622FADD0-9181-4D52-B9B6-0C08401901B5}" type="pres">
      <dgm:prSet presAssocID="{6FBB274D-015D-4C5D-B7C4-E2D48D492A1C}" presName="sibTrans" presStyleCnt="0"/>
      <dgm:spPr/>
    </dgm:pt>
    <dgm:pt modelId="{08B91FAF-6B0F-4F94-A4CB-74D8C6CA3E53}" type="pres">
      <dgm:prSet presAssocID="{E549D13E-2BEE-46FE-9699-21F2A52C1481}" presName="composite" presStyleCnt="0"/>
      <dgm:spPr/>
    </dgm:pt>
    <dgm:pt modelId="{6DB16140-9AF4-4FF9-B7F6-EEEF34C56AD4}" type="pres">
      <dgm:prSet presAssocID="{E549D13E-2BEE-46FE-9699-21F2A52C1481}" presName="bentUpArrow1" presStyleLbl="alignImgPlace1" presStyleIdx="2" presStyleCnt="3" custLinFactNeighborX="58097" custLinFactNeighborY="1934"/>
      <dgm:spPr/>
    </dgm:pt>
    <dgm:pt modelId="{D02F7A19-0497-4CE7-995D-C1139D57961B}" type="pres">
      <dgm:prSet presAssocID="{E549D13E-2BEE-46FE-9699-21F2A52C1481}" presName="ParentText" presStyleLbl="node1" presStyleIdx="2" presStyleCnt="4" custScaleX="191779" custLinFactNeighborX="15987" custLinFactNeighborY="-18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804988-0552-4894-A271-532142CC41E2}" type="pres">
      <dgm:prSet presAssocID="{E549D13E-2BEE-46FE-9699-21F2A52C1481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BCCA804E-6CDD-4B1F-A58D-74DDEAAC9CE7}" type="pres">
      <dgm:prSet presAssocID="{E6BF5AAB-CA63-4355-AAE6-4E57944B9D91}" presName="sibTrans" presStyleCnt="0"/>
      <dgm:spPr/>
    </dgm:pt>
    <dgm:pt modelId="{38E09B70-80A9-4F9E-868E-7890873E7733}" type="pres">
      <dgm:prSet presAssocID="{0E8AC9CF-A70C-4112-B2C5-ED5CE952B5AD}" presName="composite" presStyleCnt="0"/>
      <dgm:spPr/>
    </dgm:pt>
    <dgm:pt modelId="{D54C3CA1-ADAB-4C83-B707-F4F559400D14}" type="pres">
      <dgm:prSet presAssocID="{0E8AC9CF-A70C-4112-B2C5-ED5CE952B5AD}" presName="ParentText" presStyleLbl="node1" presStyleIdx="3" presStyleCnt="4" custScaleX="191779" custLinFactNeighborX="6173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952714-1857-4116-A4EC-54509F2B9FC2}" srcId="{73CC39CE-7B7E-485B-BCA1-0F32BA580DC7}" destId="{0E8AC9CF-A70C-4112-B2C5-ED5CE952B5AD}" srcOrd="3" destOrd="0" parTransId="{90CA4995-5D8F-4F0E-BD4A-A526DF486809}" sibTransId="{D02C5EFC-A921-446E-88FC-E737399B37C9}"/>
    <dgm:cxn modelId="{3405881A-C84F-4495-B1EC-520225D664E2}" type="presOf" srcId="{5E584CBC-CB83-42E6-9298-80CB3EE8348F}" destId="{849491A3-94B7-4E5A-8A89-47C9B682E78B}" srcOrd="0" destOrd="0" presId="urn:microsoft.com/office/officeart/2005/8/layout/StepDownProcess"/>
    <dgm:cxn modelId="{0D861AE5-7364-4E95-875A-620B213BD3A1}" srcId="{73CC39CE-7B7E-485B-BCA1-0F32BA580DC7}" destId="{5E584CBC-CB83-42E6-9298-80CB3EE8348F}" srcOrd="0" destOrd="0" parTransId="{1F9A84CC-39F9-4022-A1F7-5472D2904800}" sibTransId="{828DBB56-E43F-4CF9-BCD2-5C89A008FB05}"/>
    <dgm:cxn modelId="{77FDC228-8988-4600-B8CF-C5ABA6EF4BB5}" srcId="{73CC39CE-7B7E-485B-BCA1-0F32BA580DC7}" destId="{E549D13E-2BEE-46FE-9699-21F2A52C1481}" srcOrd="2" destOrd="0" parTransId="{CD1240F6-2DC7-45B7-AD5E-B79D8A56710A}" sibTransId="{E6BF5AAB-CA63-4355-AAE6-4E57944B9D91}"/>
    <dgm:cxn modelId="{6D50AE8E-1856-4CE9-B107-85BB9A9BF886}" type="presOf" srcId="{0E8AC9CF-A70C-4112-B2C5-ED5CE952B5AD}" destId="{D54C3CA1-ADAB-4C83-B707-F4F559400D14}" srcOrd="0" destOrd="0" presId="urn:microsoft.com/office/officeart/2005/8/layout/StepDownProcess"/>
    <dgm:cxn modelId="{833393A7-AC65-414B-B606-FF9682E158C6}" type="presOf" srcId="{73CC39CE-7B7E-485B-BCA1-0F32BA580DC7}" destId="{00E2FDCC-10AA-4857-907C-72B5C8B98F30}" srcOrd="0" destOrd="0" presId="urn:microsoft.com/office/officeart/2005/8/layout/StepDownProcess"/>
    <dgm:cxn modelId="{E4C5BE9C-D977-4D0E-8BDB-296D73223850}" type="presOf" srcId="{3594B483-3E57-474F-97A1-39B56AD24FFB}" destId="{36512057-27E1-4469-BECE-B03B879E5993}" srcOrd="0" destOrd="0" presId="urn:microsoft.com/office/officeart/2005/8/layout/StepDownProcess"/>
    <dgm:cxn modelId="{BD022415-9C3F-404C-87C1-C835A8DB0812}" srcId="{73CC39CE-7B7E-485B-BCA1-0F32BA580DC7}" destId="{3594B483-3E57-474F-97A1-39B56AD24FFB}" srcOrd="1" destOrd="0" parTransId="{13CCFA46-0ED2-434B-8E02-C9C660FBEBE2}" sibTransId="{6FBB274D-015D-4C5D-B7C4-E2D48D492A1C}"/>
    <dgm:cxn modelId="{88E12932-4E66-42C5-8D8D-0C0670557750}" type="presOf" srcId="{E549D13E-2BEE-46FE-9699-21F2A52C1481}" destId="{D02F7A19-0497-4CE7-995D-C1139D57961B}" srcOrd="0" destOrd="0" presId="urn:microsoft.com/office/officeart/2005/8/layout/StepDownProcess"/>
    <dgm:cxn modelId="{956AA252-B6F2-47A0-BE9A-CF136E13F614}" type="presParOf" srcId="{00E2FDCC-10AA-4857-907C-72B5C8B98F30}" destId="{FD09449B-254F-4A4D-AE9B-7E69C3365949}" srcOrd="0" destOrd="0" presId="urn:microsoft.com/office/officeart/2005/8/layout/StepDownProcess"/>
    <dgm:cxn modelId="{6747F4C3-18B7-4226-A97E-A4EC8855109B}" type="presParOf" srcId="{FD09449B-254F-4A4D-AE9B-7E69C3365949}" destId="{A5FBF822-CB62-41FE-9944-4984C9891E00}" srcOrd="0" destOrd="0" presId="urn:microsoft.com/office/officeart/2005/8/layout/StepDownProcess"/>
    <dgm:cxn modelId="{E85B68CB-A20A-496E-8846-EA5D933E7B99}" type="presParOf" srcId="{FD09449B-254F-4A4D-AE9B-7E69C3365949}" destId="{849491A3-94B7-4E5A-8A89-47C9B682E78B}" srcOrd="1" destOrd="0" presId="urn:microsoft.com/office/officeart/2005/8/layout/StepDownProcess"/>
    <dgm:cxn modelId="{A367D4CC-73EF-4F82-8F16-4A280BE28E89}" type="presParOf" srcId="{FD09449B-254F-4A4D-AE9B-7E69C3365949}" destId="{471779EB-D2C4-4942-9789-8868007450F3}" srcOrd="2" destOrd="0" presId="urn:microsoft.com/office/officeart/2005/8/layout/StepDownProcess"/>
    <dgm:cxn modelId="{8E28FC07-0730-456F-BA15-2FC87B3B75B1}" type="presParOf" srcId="{00E2FDCC-10AA-4857-907C-72B5C8B98F30}" destId="{1930D18A-F830-4B36-A4B6-396DE131264A}" srcOrd="1" destOrd="0" presId="urn:microsoft.com/office/officeart/2005/8/layout/StepDownProcess"/>
    <dgm:cxn modelId="{61545709-E119-4C33-A9F2-FE3E436E7871}" type="presParOf" srcId="{00E2FDCC-10AA-4857-907C-72B5C8B98F30}" destId="{E593EE5C-3764-46C7-99E6-9FFDF5D1CFA1}" srcOrd="2" destOrd="0" presId="urn:microsoft.com/office/officeart/2005/8/layout/StepDownProcess"/>
    <dgm:cxn modelId="{E17121D6-3627-4D0B-AF94-8D946E4D5325}" type="presParOf" srcId="{E593EE5C-3764-46C7-99E6-9FFDF5D1CFA1}" destId="{42D08FF6-3D8F-40A8-95FD-5AF173963238}" srcOrd="0" destOrd="0" presId="urn:microsoft.com/office/officeart/2005/8/layout/StepDownProcess"/>
    <dgm:cxn modelId="{1414BC84-80D5-4123-8BBA-750E9A0B7557}" type="presParOf" srcId="{E593EE5C-3764-46C7-99E6-9FFDF5D1CFA1}" destId="{36512057-27E1-4469-BECE-B03B879E5993}" srcOrd="1" destOrd="0" presId="urn:microsoft.com/office/officeart/2005/8/layout/StepDownProcess"/>
    <dgm:cxn modelId="{7A3F1304-846E-404A-A517-CC6E071B4C8B}" type="presParOf" srcId="{E593EE5C-3764-46C7-99E6-9FFDF5D1CFA1}" destId="{946D2537-D974-4956-965D-D6E36997CC3A}" srcOrd="2" destOrd="0" presId="urn:microsoft.com/office/officeart/2005/8/layout/StepDownProcess"/>
    <dgm:cxn modelId="{A0D4991D-577E-4E95-8783-061D96664596}" type="presParOf" srcId="{00E2FDCC-10AA-4857-907C-72B5C8B98F30}" destId="{622FADD0-9181-4D52-B9B6-0C08401901B5}" srcOrd="3" destOrd="0" presId="urn:microsoft.com/office/officeart/2005/8/layout/StepDownProcess"/>
    <dgm:cxn modelId="{B540CEB1-2F31-41EB-AFE8-626132D3E9D8}" type="presParOf" srcId="{00E2FDCC-10AA-4857-907C-72B5C8B98F30}" destId="{08B91FAF-6B0F-4F94-A4CB-74D8C6CA3E53}" srcOrd="4" destOrd="0" presId="urn:microsoft.com/office/officeart/2005/8/layout/StepDownProcess"/>
    <dgm:cxn modelId="{5EE622FC-DB4A-4965-B34D-3DA1452DB605}" type="presParOf" srcId="{08B91FAF-6B0F-4F94-A4CB-74D8C6CA3E53}" destId="{6DB16140-9AF4-4FF9-B7F6-EEEF34C56AD4}" srcOrd="0" destOrd="0" presId="urn:microsoft.com/office/officeart/2005/8/layout/StepDownProcess"/>
    <dgm:cxn modelId="{0222616A-BAC4-4BC8-BEF4-AA408A44C18C}" type="presParOf" srcId="{08B91FAF-6B0F-4F94-A4CB-74D8C6CA3E53}" destId="{D02F7A19-0497-4CE7-995D-C1139D57961B}" srcOrd="1" destOrd="0" presId="urn:microsoft.com/office/officeart/2005/8/layout/StepDownProcess"/>
    <dgm:cxn modelId="{DF16A0A6-639C-4EEE-9DB4-D999F1AC24C6}" type="presParOf" srcId="{08B91FAF-6B0F-4F94-A4CB-74D8C6CA3E53}" destId="{E7804988-0552-4894-A271-532142CC41E2}" srcOrd="2" destOrd="0" presId="urn:microsoft.com/office/officeart/2005/8/layout/StepDownProcess"/>
    <dgm:cxn modelId="{30370973-10B5-4497-AA12-050F8A489E25}" type="presParOf" srcId="{00E2FDCC-10AA-4857-907C-72B5C8B98F30}" destId="{BCCA804E-6CDD-4B1F-A58D-74DDEAAC9CE7}" srcOrd="5" destOrd="0" presId="urn:microsoft.com/office/officeart/2005/8/layout/StepDownProcess"/>
    <dgm:cxn modelId="{8E2917CB-0619-4284-A577-D72E5EBDC72B}" type="presParOf" srcId="{00E2FDCC-10AA-4857-907C-72B5C8B98F30}" destId="{38E09B70-80A9-4F9E-868E-7890873E7733}" srcOrd="6" destOrd="0" presId="urn:microsoft.com/office/officeart/2005/8/layout/StepDownProcess"/>
    <dgm:cxn modelId="{A2EB8630-0BED-46D9-BBD3-FA48F177EE30}" type="presParOf" srcId="{38E09B70-80A9-4F9E-868E-7890873E7733}" destId="{D54C3CA1-ADAB-4C83-B707-F4F559400D14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E0CD93-B096-4524-9EA8-AA7F4DF51167}" type="doc">
      <dgm:prSet loTypeId="urn:microsoft.com/office/officeart/2005/8/layout/vProcess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6930542-5A94-469C-AB10-2073B991CEE5}">
      <dgm:prSet phldrT="[Текст]"/>
      <dgm:spPr/>
      <dgm:t>
        <a:bodyPr/>
        <a:lstStyle/>
        <a:p>
          <a:r>
            <a:rPr lang="ru-RU" b="1" dirty="0" smtClean="0"/>
            <a:t>Двигательная сфера</a:t>
          </a:r>
          <a:endParaRPr lang="ru-RU" b="1" dirty="0"/>
        </a:p>
      </dgm:t>
    </dgm:pt>
    <dgm:pt modelId="{EDF5DD62-A6ED-4C9C-AFF1-45C2EA6D0D30}" type="parTrans" cxnId="{E4C77253-3841-436B-A045-016564461E0C}">
      <dgm:prSet/>
      <dgm:spPr/>
      <dgm:t>
        <a:bodyPr/>
        <a:lstStyle/>
        <a:p>
          <a:endParaRPr lang="ru-RU" b="1"/>
        </a:p>
      </dgm:t>
    </dgm:pt>
    <dgm:pt modelId="{116DA678-AA34-4CA4-B2A6-CC0A3C9C3DE9}" type="sibTrans" cxnId="{E4C77253-3841-436B-A045-016564461E0C}">
      <dgm:prSet/>
      <dgm:spPr/>
      <dgm:t>
        <a:bodyPr/>
        <a:lstStyle/>
        <a:p>
          <a:endParaRPr lang="ru-RU" b="1"/>
        </a:p>
      </dgm:t>
    </dgm:pt>
    <dgm:pt modelId="{9CB7D19C-5570-416F-94D6-F7C32C97FF34}">
      <dgm:prSet phldrT="[Текст]"/>
      <dgm:spPr/>
      <dgm:t>
        <a:bodyPr/>
        <a:lstStyle/>
        <a:p>
          <a:r>
            <a:rPr lang="ru-RU" b="1" dirty="0" smtClean="0"/>
            <a:t>Эмоциональная сфера</a:t>
          </a:r>
          <a:endParaRPr lang="ru-RU" b="1" dirty="0"/>
        </a:p>
      </dgm:t>
    </dgm:pt>
    <dgm:pt modelId="{8E0C1F3B-491F-4A05-9075-D535FD61B030}" type="parTrans" cxnId="{D08BBC1D-CB27-4993-BB4A-9285B90E6906}">
      <dgm:prSet/>
      <dgm:spPr/>
      <dgm:t>
        <a:bodyPr/>
        <a:lstStyle/>
        <a:p>
          <a:endParaRPr lang="ru-RU" b="1"/>
        </a:p>
      </dgm:t>
    </dgm:pt>
    <dgm:pt modelId="{25313399-EBCA-4B3D-8D92-1B94344898A2}" type="sibTrans" cxnId="{D08BBC1D-CB27-4993-BB4A-9285B90E6906}">
      <dgm:prSet/>
      <dgm:spPr/>
      <dgm:t>
        <a:bodyPr/>
        <a:lstStyle/>
        <a:p>
          <a:endParaRPr lang="ru-RU" b="1"/>
        </a:p>
      </dgm:t>
    </dgm:pt>
    <dgm:pt modelId="{26ADAF7A-3AB2-4E08-9C36-EE11ED40DB0E}">
      <dgm:prSet phldrT="[Текст]"/>
      <dgm:spPr/>
      <dgm:t>
        <a:bodyPr/>
        <a:lstStyle/>
        <a:p>
          <a:r>
            <a:rPr lang="ru-RU" b="1" dirty="0" smtClean="0"/>
            <a:t>Сфера общения</a:t>
          </a:r>
          <a:endParaRPr lang="ru-RU" b="1" dirty="0"/>
        </a:p>
      </dgm:t>
    </dgm:pt>
    <dgm:pt modelId="{B4C274FD-DE0B-477C-B5AA-7FFCE992432B}" type="parTrans" cxnId="{459B3FC9-B0AA-4998-B103-9889DE461153}">
      <dgm:prSet/>
      <dgm:spPr/>
      <dgm:t>
        <a:bodyPr/>
        <a:lstStyle/>
        <a:p>
          <a:endParaRPr lang="ru-RU" b="1"/>
        </a:p>
      </dgm:t>
    </dgm:pt>
    <dgm:pt modelId="{DEE85518-C670-44E5-B1E6-29AD0DB71745}" type="sibTrans" cxnId="{459B3FC9-B0AA-4998-B103-9889DE461153}">
      <dgm:prSet/>
      <dgm:spPr/>
      <dgm:t>
        <a:bodyPr/>
        <a:lstStyle/>
        <a:p>
          <a:endParaRPr lang="ru-RU" b="1"/>
        </a:p>
      </dgm:t>
    </dgm:pt>
    <dgm:pt modelId="{A6939677-DCE7-4F05-B331-3EBBE5F695A8}">
      <dgm:prSet phldrT="[Текст]"/>
      <dgm:spPr/>
      <dgm:t>
        <a:bodyPr/>
        <a:lstStyle/>
        <a:p>
          <a:r>
            <a:rPr lang="ru-RU" b="1" dirty="0" smtClean="0"/>
            <a:t>Сфера поведения</a:t>
          </a:r>
          <a:endParaRPr lang="ru-RU" b="1" dirty="0"/>
        </a:p>
      </dgm:t>
    </dgm:pt>
    <dgm:pt modelId="{DD950E14-5D86-41DB-B615-B36DFCFFA334}" type="parTrans" cxnId="{D1FDC191-8399-4EFE-900A-537C71320309}">
      <dgm:prSet/>
      <dgm:spPr/>
      <dgm:t>
        <a:bodyPr/>
        <a:lstStyle/>
        <a:p>
          <a:endParaRPr lang="ru-RU" b="1"/>
        </a:p>
      </dgm:t>
    </dgm:pt>
    <dgm:pt modelId="{9C4CD2CA-D7C6-48F6-BA05-28BAF884D832}" type="sibTrans" cxnId="{D1FDC191-8399-4EFE-900A-537C71320309}">
      <dgm:prSet/>
      <dgm:spPr/>
      <dgm:t>
        <a:bodyPr/>
        <a:lstStyle/>
        <a:p>
          <a:endParaRPr lang="ru-RU" b="1"/>
        </a:p>
      </dgm:t>
    </dgm:pt>
    <dgm:pt modelId="{D1B64C44-EE7A-4A25-BEEC-4B8AF30DBF79}" type="pres">
      <dgm:prSet presAssocID="{9DE0CD93-B096-4524-9EA8-AA7F4DF5116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A03F4B-260F-47C9-B2CD-C90980425D93}" type="pres">
      <dgm:prSet presAssocID="{9DE0CD93-B096-4524-9EA8-AA7F4DF51167}" presName="dummyMaxCanvas" presStyleCnt="0">
        <dgm:presLayoutVars/>
      </dgm:prSet>
      <dgm:spPr/>
    </dgm:pt>
    <dgm:pt modelId="{FD4BDB00-AD2C-4280-A2C6-EDF49AAE39BA}" type="pres">
      <dgm:prSet presAssocID="{9DE0CD93-B096-4524-9EA8-AA7F4DF51167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CC464A-0DAD-4260-9784-17D831C4CF7D}" type="pres">
      <dgm:prSet presAssocID="{9DE0CD93-B096-4524-9EA8-AA7F4DF51167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9AB762-A2F9-49E1-873D-DB146A367B30}" type="pres">
      <dgm:prSet presAssocID="{9DE0CD93-B096-4524-9EA8-AA7F4DF51167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1A03C4-4003-4539-8C13-62C01E401F5E}" type="pres">
      <dgm:prSet presAssocID="{9DE0CD93-B096-4524-9EA8-AA7F4DF51167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CAEB28-CB24-453B-B412-15CD207E0CBE}" type="pres">
      <dgm:prSet presAssocID="{9DE0CD93-B096-4524-9EA8-AA7F4DF51167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B31F40-BCDA-4A8C-A488-270F3E4BBB71}" type="pres">
      <dgm:prSet presAssocID="{9DE0CD93-B096-4524-9EA8-AA7F4DF51167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E9C727-31DB-4E55-B316-23CF1E98A775}" type="pres">
      <dgm:prSet presAssocID="{9DE0CD93-B096-4524-9EA8-AA7F4DF51167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77E556-D2DA-456E-97F5-A72E8234E362}" type="pres">
      <dgm:prSet presAssocID="{9DE0CD93-B096-4524-9EA8-AA7F4DF51167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B2E0E2-EF60-428F-BBB7-12BE131142FF}" type="pres">
      <dgm:prSet presAssocID="{9DE0CD93-B096-4524-9EA8-AA7F4DF51167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9C1B05-7793-463C-B49B-5CC174928967}" type="pres">
      <dgm:prSet presAssocID="{9DE0CD93-B096-4524-9EA8-AA7F4DF51167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7D648A-34EB-4C07-8FDE-718B9E4CC0C0}" type="pres">
      <dgm:prSet presAssocID="{9DE0CD93-B096-4524-9EA8-AA7F4DF51167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C689DC-31D4-44A8-9447-89AAF0F0EAD1}" type="presOf" srcId="{D6930542-5A94-469C-AB10-2073B991CEE5}" destId="{FD77E556-D2DA-456E-97F5-A72E8234E362}" srcOrd="1" destOrd="0" presId="urn:microsoft.com/office/officeart/2005/8/layout/vProcess5"/>
    <dgm:cxn modelId="{D1FDC191-8399-4EFE-900A-537C71320309}" srcId="{9DE0CD93-B096-4524-9EA8-AA7F4DF51167}" destId="{A6939677-DCE7-4F05-B331-3EBBE5F695A8}" srcOrd="3" destOrd="0" parTransId="{DD950E14-5D86-41DB-B615-B36DFCFFA334}" sibTransId="{9C4CD2CA-D7C6-48F6-BA05-28BAF884D832}"/>
    <dgm:cxn modelId="{D5C09349-6C7B-43F9-BDFD-55E18399DE8B}" type="presOf" srcId="{9CB7D19C-5570-416F-94D6-F7C32C97FF34}" destId="{9DB2E0E2-EF60-428F-BBB7-12BE131142FF}" srcOrd="1" destOrd="0" presId="urn:microsoft.com/office/officeart/2005/8/layout/vProcess5"/>
    <dgm:cxn modelId="{89F44FF0-25B4-4971-B5F2-B741AC0F034D}" type="presOf" srcId="{116DA678-AA34-4CA4-B2A6-CC0A3C9C3DE9}" destId="{F0CAEB28-CB24-453B-B412-15CD207E0CBE}" srcOrd="0" destOrd="0" presId="urn:microsoft.com/office/officeart/2005/8/layout/vProcess5"/>
    <dgm:cxn modelId="{D08BBC1D-CB27-4993-BB4A-9285B90E6906}" srcId="{9DE0CD93-B096-4524-9EA8-AA7F4DF51167}" destId="{9CB7D19C-5570-416F-94D6-F7C32C97FF34}" srcOrd="1" destOrd="0" parTransId="{8E0C1F3B-491F-4A05-9075-D535FD61B030}" sibTransId="{25313399-EBCA-4B3D-8D92-1B94344898A2}"/>
    <dgm:cxn modelId="{459B3FC9-B0AA-4998-B103-9889DE461153}" srcId="{9DE0CD93-B096-4524-9EA8-AA7F4DF51167}" destId="{26ADAF7A-3AB2-4E08-9C36-EE11ED40DB0E}" srcOrd="2" destOrd="0" parTransId="{B4C274FD-DE0B-477C-B5AA-7FFCE992432B}" sibTransId="{DEE85518-C670-44E5-B1E6-29AD0DB71745}"/>
    <dgm:cxn modelId="{C9EC0D3E-C853-4C16-B269-035393BB3376}" type="presOf" srcId="{9CB7D19C-5570-416F-94D6-F7C32C97FF34}" destId="{A6CC464A-0DAD-4260-9784-17D831C4CF7D}" srcOrd="0" destOrd="0" presId="urn:microsoft.com/office/officeart/2005/8/layout/vProcess5"/>
    <dgm:cxn modelId="{B18CE52A-1B09-4AA6-90B0-34749210EE06}" type="presOf" srcId="{26ADAF7A-3AB2-4E08-9C36-EE11ED40DB0E}" destId="{7C9C1B05-7793-463C-B49B-5CC174928967}" srcOrd="1" destOrd="0" presId="urn:microsoft.com/office/officeart/2005/8/layout/vProcess5"/>
    <dgm:cxn modelId="{B0470E8A-3875-49A3-964F-21A6627F75A1}" type="presOf" srcId="{26ADAF7A-3AB2-4E08-9C36-EE11ED40DB0E}" destId="{0E9AB762-A2F9-49E1-873D-DB146A367B30}" srcOrd="0" destOrd="0" presId="urn:microsoft.com/office/officeart/2005/8/layout/vProcess5"/>
    <dgm:cxn modelId="{033C3C8A-72A3-4DCE-983B-8EA131409DE3}" type="presOf" srcId="{9DE0CD93-B096-4524-9EA8-AA7F4DF51167}" destId="{D1B64C44-EE7A-4A25-BEEC-4B8AF30DBF79}" srcOrd="0" destOrd="0" presId="urn:microsoft.com/office/officeart/2005/8/layout/vProcess5"/>
    <dgm:cxn modelId="{EE0F6C94-5A49-4556-B409-4BF67D807FC5}" type="presOf" srcId="{25313399-EBCA-4B3D-8D92-1B94344898A2}" destId="{7CB31F40-BCDA-4A8C-A488-270F3E4BBB71}" srcOrd="0" destOrd="0" presId="urn:microsoft.com/office/officeart/2005/8/layout/vProcess5"/>
    <dgm:cxn modelId="{A2113D2B-0816-4454-9B99-966C98FC33E1}" type="presOf" srcId="{A6939677-DCE7-4F05-B331-3EBBE5F695A8}" destId="{0F7D648A-34EB-4C07-8FDE-718B9E4CC0C0}" srcOrd="1" destOrd="0" presId="urn:microsoft.com/office/officeart/2005/8/layout/vProcess5"/>
    <dgm:cxn modelId="{4D0CB6E4-F52F-4DBA-A504-219D9EDB5614}" type="presOf" srcId="{D6930542-5A94-469C-AB10-2073B991CEE5}" destId="{FD4BDB00-AD2C-4280-A2C6-EDF49AAE39BA}" srcOrd="0" destOrd="0" presId="urn:microsoft.com/office/officeart/2005/8/layout/vProcess5"/>
    <dgm:cxn modelId="{E4C77253-3841-436B-A045-016564461E0C}" srcId="{9DE0CD93-B096-4524-9EA8-AA7F4DF51167}" destId="{D6930542-5A94-469C-AB10-2073B991CEE5}" srcOrd="0" destOrd="0" parTransId="{EDF5DD62-A6ED-4C9C-AFF1-45C2EA6D0D30}" sibTransId="{116DA678-AA34-4CA4-B2A6-CC0A3C9C3DE9}"/>
    <dgm:cxn modelId="{C55E0603-D0FB-444A-8F1C-C958E21A8A3B}" type="presOf" srcId="{A6939677-DCE7-4F05-B331-3EBBE5F695A8}" destId="{701A03C4-4003-4539-8C13-62C01E401F5E}" srcOrd="0" destOrd="0" presId="urn:microsoft.com/office/officeart/2005/8/layout/vProcess5"/>
    <dgm:cxn modelId="{D4D288DD-D4B3-44E8-B0A6-5FB0104587CF}" type="presOf" srcId="{DEE85518-C670-44E5-B1E6-29AD0DB71745}" destId="{54E9C727-31DB-4E55-B316-23CF1E98A775}" srcOrd="0" destOrd="0" presId="urn:microsoft.com/office/officeart/2005/8/layout/vProcess5"/>
    <dgm:cxn modelId="{0974ED77-D5EA-4444-988A-348DCBB6E3B6}" type="presParOf" srcId="{D1B64C44-EE7A-4A25-BEEC-4B8AF30DBF79}" destId="{53A03F4B-260F-47C9-B2CD-C90980425D93}" srcOrd="0" destOrd="0" presId="urn:microsoft.com/office/officeart/2005/8/layout/vProcess5"/>
    <dgm:cxn modelId="{0B5326A8-1341-4920-901C-A7F7545B5379}" type="presParOf" srcId="{D1B64C44-EE7A-4A25-BEEC-4B8AF30DBF79}" destId="{FD4BDB00-AD2C-4280-A2C6-EDF49AAE39BA}" srcOrd="1" destOrd="0" presId="urn:microsoft.com/office/officeart/2005/8/layout/vProcess5"/>
    <dgm:cxn modelId="{561434D8-B6E5-4694-AB18-EB5DE516049D}" type="presParOf" srcId="{D1B64C44-EE7A-4A25-BEEC-4B8AF30DBF79}" destId="{A6CC464A-0DAD-4260-9784-17D831C4CF7D}" srcOrd="2" destOrd="0" presId="urn:microsoft.com/office/officeart/2005/8/layout/vProcess5"/>
    <dgm:cxn modelId="{4E770AD2-8D76-421C-B14A-D8F0036F4DCF}" type="presParOf" srcId="{D1B64C44-EE7A-4A25-BEEC-4B8AF30DBF79}" destId="{0E9AB762-A2F9-49E1-873D-DB146A367B30}" srcOrd="3" destOrd="0" presId="urn:microsoft.com/office/officeart/2005/8/layout/vProcess5"/>
    <dgm:cxn modelId="{3C262BF2-4ADD-4A76-8AAF-15EDBC324E96}" type="presParOf" srcId="{D1B64C44-EE7A-4A25-BEEC-4B8AF30DBF79}" destId="{701A03C4-4003-4539-8C13-62C01E401F5E}" srcOrd="4" destOrd="0" presId="urn:microsoft.com/office/officeart/2005/8/layout/vProcess5"/>
    <dgm:cxn modelId="{853202FF-5907-4842-8C00-78503A7DD236}" type="presParOf" srcId="{D1B64C44-EE7A-4A25-BEEC-4B8AF30DBF79}" destId="{F0CAEB28-CB24-453B-B412-15CD207E0CBE}" srcOrd="5" destOrd="0" presId="urn:microsoft.com/office/officeart/2005/8/layout/vProcess5"/>
    <dgm:cxn modelId="{3E9EF300-2A0A-496F-AADD-E782DBF69D8A}" type="presParOf" srcId="{D1B64C44-EE7A-4A25-BEEC-4B8AF30DBF79}" destId="{7CB31F40-BCDA-4A8C-A488-270F3E4BBB71}" srcOrd="6" destOrd="0" presId="urn:microsoft.com/office/officeart/2005/8/layout/vProcess5"/>
    <dgm:cxn modelId="{F549C874-0384-41AA-8EEA-FEBA1C79FA89}" type="presParOf" srcId="{D1B64C44-EE7A-4A25-BEEC-4B8AF30DBF79}" destId="{54E9C727-31DB-4E55-B316-23CF1E98A775}" srcOrd="7" destOrd="0" presId="urn:microsoft.com/office/officeart/2005/8/layout/vProcess5"/>
    <dgm:cxn modelId="{F14D0C46-5CA7-4676-A1AD-48C7B0E8C6F8}" type="presParOf" srcId="{D1B64C44-EE7A-4A25-BEEC-4B8AF30DBF79}" destId="{FD77E556-D2DA-456E-97F5-A72E8234E362}" srcOrd="8" destOrd="0" presId="urn:microsoft.com/office/officeart/2005/8/layout/vProcess5"/>
    <dgm:cxn modelId="{EB6B2140-38C2-40B6-A89B-24CD198533E0}" type="presParOf" srcId="{D1B64C44-EE7A-4A25-BEEC-4B8AF30DBF79}" destId="{9DB2E0E2-EF60-428F-BBB7-12BE131142FF}" srcOrd="9" destOrd="0" presId="urn:microsoft.com/office/officeart/2005/8/layout/vProcess5"/>
    <dgm:cxn modelId="{A4FFBD2B-C73E-4A40-B8C8-3CA310E8B87E}" type="presParOf" srcId="{D1B64C44-EE7A-4A25-BEEC-4B8AF30DBF79}" destId="{7C9C1B05-7793-463C-B49B-5CC174928967}" srcOrd="10" destOrd="0" presId="urn:microsoft.com/office/officeart/2005/8/layout/vProcess5"/>
    <dgm:cxn modelId="{09515704-5CD4-4E24-ACE8-E7C6219AE6A4}" type="presParOf" srcId="{D1B64C44-EE7A-4A25-BEEC-4B8AF30DBF79}" destId="{0F7D648A-34EB-4C07-8FDE-718B9E4CC0C0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2CC3EC-CFB7-4B78-8061-5FA0A0ED6DC8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D256BBD-E180-429A-A989-AA4E2CBF0728}">
      <dgm:prSet phldrT="[Текст]" custT="1"/>
      <dgm:spPr/>
      <dgm:t>
        <a:bodyPr/>
        <a:lstStyle/>
        <a:p>
          <a:r>
            <a:rPr lang="ru-RU" sz="2400" b="1" dirty="0" smtClean="0"/>
            <a:t>Упражнения, направленные на развитие внимания и преодоление двигательных стереотипов</a:t>
          </a:r>
          <a:endParaRPr lang="ru-RU" sz="2400" b="1" dirty="0"/>
        </a:p>
      </dgm:t>
    </dgm:pt>
    <dgm:pt modelId="{F6AF9AD7-9A0C-4D95-9C83-5F9CE6E76E4B}" type="parTrans" cxnId="{9C0EEAA8-C330-4F19-A045-9498208856A7}">
      <dgm:prSet/>
      <dgm:spPr/>
      <dgm:t>
        <a:bodyPr/>
        <a:lstStyle/>
        <a:p>
          <a:endParaRPr lang="ru-RU" sz="2800"/>
        </a:p>
      </dgm:t>
    </dgm:pt>
    <dgm:pt modelId="{249C45EB-2741-4AEA-89AB-0233DC4ED21D}" type="sibTrans" cxnId="{9C0EEAA8-C330-4F19-A045-9498208856A7}">
      <dgm:prSet/>
      <dgm:spPr/>
      <dgm:t>
        <a:bodyPr/>
        <a:lstStyle/>
        <a:p>
          <a:endParaRPr lang="ru-RU" sz="2800"/>
        </a:p>
      </dgm:t>
    </dgm:pt>
    <dgm:pt modelId="{3A4F5B7C-A98E-4B36-999F-D524B817A976}">
      <dgm:prSet custT="1"/>
      <dgm:spPr/>
      <dgm:t>
        <a:bodyPr/>
        <a:lstStyle/>
        <a:p>
          <a:endParaRPr lang="ru-RU" sz="2000" dirty="0"/>
        </a:p>
      </dgm:t>
    </dgm:pt>
    <dgm:pt modelId="{8C19B915-7CC9-45E0-BC75-3D0598296316}" type="parTrans" cxnId="{D3C45B38-75D1-41EC-8A6E-7904F9E386EE}">
      <dgm:prSet/>
      <dgm:spPr/>
      <dgm:t>
        <a:bodyPr/>
        <a:lstStyle/>
        <a:p>
          <a:endParaRPr lang="ru-RU" sz="2800"/>
        </a:p>
      </dgm:t>
    </dgm:pt>
    <dgm:pt modelId="{04C3B864-0EEC-4A46-90EF-6F518B8B8854}" type="sibTrans" cxnId="{D3C45B38-75D1-41EC-8A6E-7904F9E386EE}">
      <dgm:prSet/>
      <dgm:spPr/>
      <dgm:t>
        <a:bodyPr/>
        <a:lstStyle/>
        <a:p>
          <a:endParaRPr lang="ru-RU" sz="2800"/>
        </a:p>
      </dgm:t>
    </dgm:pt>
    <dgm:pt modelId="{6DDB949C-2B97-4B6D-A894-9B0249E66D44}">
      <dgm:prSet custT="1"/>
      <dgm:spPr/>
      <dgm:t>
        <a:bodyPr/>
        <a:lstStyle/>
        <a:p>
          <a:r>
            <a:rPr lang="ru-RU" sz="2400" b="1" dirty="0" smtClean="0"/>
            <a:t>Упражнения, направленные на развитие умения действовать по правилу или системе правил</a:t>
          </a:r>
        </a:p>
      </dgm:t>
    </dgm:pt>
    <dgm:pt modelId="{79DA4423-9A9C-4E9F-AFD6-080AC1B35FEA}" type="parTrans" cxnId="{E32458BC-7405-42A0-9B33-9875D13353C6}">
      <dgm:prSet/>
      <dgm:spPr/>
      <dgm:t>
        <a:bodyPr/>
        <a:lstStyle/>
        <a:p>
          <a:endParaRPr lang="ru-RU" sz="2800"/>
        </a:p>
      </dgm:t>
    </dgm:pt>
    <dgm:pt modelId="{EF351358-37C8-4206-B977-4B6477C29777}" type="sibTrans" cxnId="{E32458BC-7405-42A0-9B33-9875D13353C6}">
      <dgm:prSet/>
      <dgm:spPr/>
      <dgm:t>
        <a:bodyPr/>
        <a:lstStyle/>
        <a:p>
          <a:endParaRPr lang="ru-RU" sz="2800"/>
        </a:p>
      </dgm:t>
    </dgm:pt>
    <dgm:pt modelId="{EB60DC9F-BBD0-494C-AB0F-4FB182B98742}">
      <dgm:prSet custT="1"/>
      <dgm:spPr/>
      <dgm:t>
        <a:bodyPr/>
        <a:lstStyle/>
        <a:p>
          <a:endParaRPr lang="ru-RU" sz="2000" dirty="0" smtClean="0"/>
        </a:p>
      </dgm:t>
    </dgm:pt>
    <dgm:pt modelId="{05C1D891-9D18-43FC-AD22-EB43C0B111A2}" type="parTrans" cxnId="{35B30278-D11D-494C-B13D-8EF015B02EBF}">
      <dgm:prSet/>
      <dgm:spPr/>
      <dgm:t>
        <a:bodyPr/>
        <a:lstStyle/>
        <a:p>
          <a:endParaRPr lang="ru-RU" sz="2800"/>
        </a:p>
      </dgm:t>
    </dgm:pt>
    <dgm:pt modelId="{3A73C88D-16BB-4DED-A0CF-7F0F4B433DD6}" type="sibTrans" cxnId="{35B30278-D11D-494C-B13D-8EF015B02EBF}">
      <dgm:prSet/>
      <dgm:spPr/>
      <dgm:t>
        <a:bodyPr/>
        <a:lstStyle/>
        <a:p>
          <a:endParaRPr lang="ru-RU" sz="2800"/>
        </a:p>
      </dgm:t>
    </dgm:pt>
    <dgm:pt modelId="{A97C2AD8-DF1B-4093-9BA6-F2C1DD4F3967}">
      <dgm:prSet custT="1"/>
      <dgm:spPr/>
      <dgm:t>
        <a:bodyPr/>
        <a:lstStyle/>
        <a:p>
          <a:r>
            <a:rPr lang="ru-RU" sz="2400" b="1" dirty="0" smtClean="0"/>
            <a:t>Упражнения, способствующие успокоению и снятию напряжения</a:t>
          </a:r>
        </a:p>
      </dgm:t>
    </dgm:pt>
    <dgm:pt modelId="{63AB345C-1AB3-4FCC-92B8-BC5373F5F379}" type="parTrans" cxnId="{E7A5913F-314B-485D-84F1-27B464B10D32}">
      <dgm:prSet/>
      <dgm:spPr/>
      <dgm:t>
        <a:bodyPr/>
        <a:lstStyle/>
        <a:p>
          <a:endParaRPr lang="ru-RU" sz="2800"/>
        </a:p>
      </dgm:t>
    </dgm:pt>
    <dgm:pt modelId="{05464E57-4995-48D2-83CC-BA104F66D661}" type="sibTrans" cxnId="{E7A5913F-314B-485D-84F1-27B464B10D32}">
      <dgm:prSet/>
      <dgm:spPr/>
      <dgm:t>
        <a:bodyPr/>
        <a:lstStyle/>
        <a:p>
          <a:endParaRPr lang="ru-RU" sz="2800"/>
        </a:p>
      </dgm:t>
    </dgm:pt>
    <dgm:pt modelId="{AD3652C2-8AE0-4987-AEDE-172948230D09}">
      <dgm:prSet custT="1"/>
      <dgm:spPr/>
      <dgm:t>
        <a:bodyPr/>
        <a:lstStyle/>
        <a:p>
          <a:endParaRPr lang="ru-RU" sz="2000" dirty="0"/>
        </a:p>
      </dgm:t>
    </dgm:pt>
    <dgm:pt modelId="{F5F49EEC-A0C8-4634-BEC6-9E06FEFB9C5F}" type="parTrans" cxnId="{985AF4A7-5B7B-4630-A728-17459E04FFAA}">
      <dgm:prSet/>
      <dgm:spPr/>
      <dgm:t>
        <a:bodyPr/>
        <a:lstStyle/>
        <a:p>
          <a:endParaRPr lang="ru-RU" sz="2800"/>
        </a:p>
      </dgm:t>
    </dgm:pt>
    <dgm:pt modelId="{38326D11-7711-4688-96AF-D7E47889FD83}" type="sibTrans" cxnId="{985AF4A7-5B7B-4630-A728-17459E04FFAA}">
      <dgm:prSet/>
      <dgm:spPr/>
      <dgm:t>
        <a:bodyPr/>
        <a:lstStyle/>
        <a:p>
          <a:endParaRPr lang="ru-RU" sz="2800"/>
        </a:p>
      </dgm:t>
    </dgm:pt>
    <dgm:pt modelId="{CECDA281-8F59-47C6-A931-51DFB76F6CE3}" type="pres">
      <dgm:prSet presAssocID="{4C2CC3EC-CFB7-4B78-8061-5FA0A0ED6DC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93EA9E-3514-4F9F-B81A-5413853B8C6D}" type="pres">
      <dgm:prSet presAssocID="{ED256BBD-E180-429A-A989-AA4E2CBF0728}" presName="parentLin" presStyleCnt="0"/>
      <dgm:spPr/>
    </dgm:pt>
    <dgm:pt modelId="{3726F3BA-C0C3-44AB-A37C-5D84D1BF9A88}" type="pres">
      <dgm:prSet presAssocID="{ED256BBD-E180-429A-A989-AA4E2CBF072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77E7B06-FA81-4610-95A6-C94F7E8F2806}" type="pres">
      <dgm:prSet presAssocID="{ED256BBD-E180-429A-A989-AA4E2CBF0728}" presName="parentText" presStyleLbl="node1" presStyleIdx="0" presStyleCnt="3" custScaleX="125819" custScaleY="1371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E8EC3E-7928-461D-8967-E3953854E811}" type="pres">
      <dgm:prSet presAssocID="{ED256BBD-E180-429A-A989-AA4E2CBF0728}" presName="negativeSpace" presStyleCnt="0"/>
      <dgm:spPr/>
    </dgm:pt>
    <dgm:pt modelId="{6EC81D84-FF33-40A0-902B-4751D8AA77F5}" type="pres">
      <dgm:prSet presAssocID="{ED256BBD-E180-429A-A989-AA4E2CBF0728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EF6209-1103-433F-AF1B-8FC2F02E2B2E}" type="pres">
      <dgm:prSet presAssocID="{249C45EB-2741-4AEA-89AB-0233DC4ED21D}" presName="spaceBetweenRectangles" presStyleCnt="0"/>
      <dgm:spPr/>
    </dgm:pt>
    <dgm:pt modelId="{F06271E2-2746-461C-9FEB-32E3BD128DCB}" type="pres">
      <dgm:prSet presAssocID="{6DDB949C-2B97-4B6D-A894-9B0249E66D44}" presName="parentLin" presStyleCnt="0"/>
      <dgm:spPr/>
    </dgm:pt>
    <dgm:pt modelId="{F5AE6679-4A8C-4CF5-87E1-4C9191F44BFA}" type="pres">
      <dgm:prSet presAssocID="{6DDB949C-2B97-4B6D-A894-9B0249E66D4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E0F21AC-FE50-4233-AB36-5F1675C32696}" type="pres">
      <dgm:prSet presAssocID="{6DDB949C-2B97-4B6D-A894-9B0249E66D44}" presName="parentText" presStyleLbl="node1" presStyleIdx="1" presStyleCnt="3" custScaleX="125819" custScaleY="1371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06FA4F-55FC-4583-8817-C8ABC64533C7}" type="pres">
      <dgm:prSet presAssocID="{6DDB949C-2B97-4B6D-A894-9B0249E66D44}" presName="negativeSpace" presStyleCnt="0"/>
      <dgm:spPr/>
    </dgm:pt>
    <dgm:pt modelId="{5F933B0B-FF2D-4A5C-BD4A-D03A9E43735E}" type="pres">
      <dgm:prSet presAssocID="{6DDB949C-2B97-4B6D-A894-9B0249E66D44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8ED53C-8C8B-4B2F-A6D9-424827F527ED}" type="pres">
      <dgm:prSet presAssocID="{EF351358-37C8-4206-B977-4B6477C29777}" presName="spaceBetweenRectangles" presStyleCnt="0"/>
      <dgm:spPr/>
    </dgm:pt>
    <dgm:pt modelId="{CEA78622-9843-4A6C-BEFB-B94D102FE5CE}" type="pres">
      <dgm:prSet presAssocID="{A97C2AD8-DF1B-4093-9BA6-F2C1DD4F3967}" presName="parentLin" presStyleCnt="0"/>
      <dgm:spPr/>
    </dgm:pt>
    <dgm:pt modelId="{0CC0F252-4D20-433E-9E5F-EE7228E9030C}" type="pres">
      <dgm:prSet presAssocID="{A97C2AD8-DF1B-4093-9BA6-F2C1DD4F396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F797FA31-737E-4FE6-8F1A-67029506BBC1}" type="pres">
      <dgm:prSet presAssocID="{A97C2AD8-DF1B-4093-9BA6-F2C1DD4F3967}" presName="parentText" presStyleLbl="node1" presStyleIdx="2" presStyleCnt="3" custScaleX="1258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72DE5C-7926-4A6E-96F1-2601D300694F}" type="pres">
      <dgm:prSet presAssocID="{A97C2AD8-DF1B-4093-9BA6-F2C1DD4F3967}" presName="negativeSpace" presStyleCnt="0"/>
      <dgm:spPr/>
    </dgm:pt>
    <dgm:pt modelId="{2E70FAE6-78B2-4B2E-BA30-D1950DF33546}" type="pres">
      <dgm:prSet presAssocID="{A97C2AD8-DF1B-4093-9BA6-F2C1DD4F3967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C620DA-1280-4876-8FC6-BD521C0222D7}" type="presOf" srcId="{ED256BBD-E180-429A-A989-AA4E2CBF0728}" destId="{3726F3BA-C0C3-44AB-A37C-5D84D1BF9A88}" srcOrd="0" destOrd="0" presId="urn:microsoft.com/office/officeart/2005/8/layout/list1"/>
    <dgm:cxn modelId="{9C0EEAA8-C330-4F19-A045-9498208856A7}" srcId="{4C2CC3EC-CFB7-4B78-8061-5FA0A0ED6DC8}" destId="{ED256BBD-E180-429A-A989-AA4E2CBF0728}" srcOrd="0" destOrd="0" parTransId="{F6AF9AD7-9A0C-4D95-9C83-5F9CE6E76E4B}" sibTransId="{249C45EB-2741-4AEA-89AB-0233DC4ED21D}"/>
    <dgm:cxn modelId="{588F2DF6-7421-4258-89B5-D23683746F52}" type="presOf" srcId="{AD3652C2-8AE0-4987-AEDE-172948230D09}" destId="{2E70FAE6-78B2-4B2E-BA30-D1950DF33546}" srcOrd="0" destOrd="0" presId="urn:microsoft.com/office/officeart/2005/8/layout/list1"/>
    <dgm:cxn modelId="{62463400-2592-4031-8895-97B23AF8B287}" type="presOf" srcId="{6DDB949C-2B97-4B6D-A894-9B0249E66D44}" destId="{DE0F21AC-FE50-4233-AB36-5F1675C32696}" srcOrd="1" destOrd="0" presId="urn:microsoft.com/office/officeart/2005/8/layout/list1"/>
    <dgm:cxn modelId="{8DCA069A-A016-4415-8098-0C778A6AFB7A}" type="presOf" srcId="{A97C2AD8-DF1B-4093-9BA6-F2C1DD4F3967}" destId="{F797FA31-737E-4FE6-8F1A-67029506BBC1}" srcOrd="1" destOrd="0" presId="urn:microsoft.com/office/officeart/2005/8/layout/list1"/>
    <dgm:cxn modelId="{190526CE-95F3-4659-8126-13D4ED2DE67E}" type="presOf" srcId="{6DDB949C-2B97-4B6D-A894-9B0249E66D44}" destId="{F5AE6679-4A8C-4CF5-87E1-4C9191F44BFA}" srcOrd="0" destOrd="0" presId="urn:microsoft.com/office/officeart/2005/8/layout/list1"/>
    <dgm:cxn modelId="{E32458BC-7405-42A0-9B33-9875D13353C6}" srcId="{4C2CC3EC-CFB7-4B78-8061-5FA0A0ED6DC8}" destId="{6DDB949C-2B97-4B6D-A894-9B0249E66D44}" srcOrd="1" destOrd="0" parTransId="{79DA4423-9A9C-4E9F-AFD6-080AC1B35FEA}" sibTransId="{EF351358-37C8-4206-B977-4B6477C29777}"/>
    <dgm:cxn modelId="{6814A9A0-C0EA-43A6-8792-488D907CF3FE}" type="presOf" srcId="{A97C2AD8-DF1B-4093-9BA6-F2C1DD4F3967}" destId="{0CC0F252-4D20-433E-9E5F-EE7228E9030C}" srcOrd="0" destOrd="0" presId="urn:microsoft.com/office/officeart/2005/8/layout/list1"/>
    <dgm:cxn modelId="{E7A5913F-314B-485D-84F1-27B464B10D32}" srcId="{4C2CC3EC-CFB7-4B78-8061-5FA0A0ED6DC8}" destId="{A97C2AD8-DF1B-4093-9BA6-F2C1DD4F3967}" srcOrd="2" destOrd="0" parTransId="{63AB345C-1AB3-4FCC-92B8-BC5373F5F379}" sibTransId="{05464E57-4995-48D2-83CC-BA104F66D661}"/>
    <dgm:cxn modelId="{35B30278-D11D-494C-B13D-8EF015B02EBF}" srcId="{6DDB949C-2B97-4B6D-A894-9B0249E66D44}" destId="{EB60DC9F-BBD0-494C-AB0F-4FB182B98742}" srcOrd="0" destOrd="0" parTransId="{05C1D891-9D18-43FC-AD22-EB43C0B111A2}" sibTransId="{3A73C88D-16BB-4DED-A0CF-7F0F4B433DD6}"/>
    <dgm:cxn modelId="{BD99C87B-6810-4391-B5EE-16F92F62784C}" type="presOf" srcId="{3A4F5B7C-A98E-4B36-999F-D524B817A976}" destId="{6EC81D84-FF33-40A0-902B-4751D8AA77F5}" srcOrd="0" destOrd="0" presId="urn:microsoft.com/office/officeart/2005/8/layout/list1"/>
    <dgm:cxn modelId="{985AF4A7-5B7B-4630-A728-17459E04FFAA}" srcId="{A97C2AD8-DF1B-4093-9BA6-F2C1DD4F3967}" destId="{AD3652C2-8AE0-4987-AEDE-172948230D09}" srcOrd="0" destOrd="0" parTransId="{F5F49EEC-A0C8-4634-BEC6-9E06FEFB9C5F}" sibTransId="{38326D11-7711-4688-96AF-D7E47889FD83}"/>
    <dgm:cxn modelId="{024CC0BC-2955-4AB6-9A5F-B639134AF59F}" type="presOf" srcId="{4C2CC3EC-CFB7-4B78-8061-5FA0A0ED6DC8}" destId="{CECDA281-8F59-47C6-A931-51DFB76F6CE3}" srcOrd="0" destOrd="0" presId="urn:microsoft.com/office/officeart/2005/8/layout/list1"/>
    <dgm:cxn modelId="{406202B8-414E-4BD3-B476-8243A07D7C64}" type="presOf" srcId="{ED256BBD-E180-429A-A989-AA4E2CBF0728}" destId="{277E7B06-FA81-4610-95A6-C94F7E8F2806}" srcOrd="1" destOrd="0" presId="urn:microsoft.com/office/officeart/2005/8/layout/list1"/>
    <dgm:cxn modelId="{49A60924-B72B-421A-866E-DB8FE59CDB1E}" type="presOf" srcId="{EB60DC9F-BBD0-494C-AB0F-4FB182B98742}" destId="{5F933B0B-FF2D-4A5C-BD4A-D03A9E43735E}" srcOrd="0" destOrd="0" presId="urn:microsoft.com/office/officeart/2005/8/layout/list1"/>
    <dgm:cxn modelId="{D3C45B38-75D1-41EC-8A6E-7904F9E386EE}" srcId="{ED256BBD-E180-429A-A989-AA4E2CBF0728}" destId="{3A4F5B7C-A98E-4B36-999F-D524B817A976}" srcOrd="0" destOrd="0" parTransId="{8C19B915-7CC9-45E0-BC75-3D0598296316}" sibTransId="{04C3B864-0EEC-4A46-90EF-6F518B8B8854}"/>
    <dgm:cxn modelId="{E74F1227-935B-4747-83EE-6A897565196E}" type="presParOf" srcId="{CECDA281-8F59-47C6-A931-51DFB76F6CE3}" destId="{2E93EA9E-3514-4F9F-B81A-5413853B8C6D}" srcOrd="0" destOrd="0" presId="urn:microsoft.com/office/officeart/2005/8/layout/list1"/>
    <dgm:cxn modelId="{ABF3A417-D6A5-44BC-863E-697732D1B9ED}" type="presParOf" srcId="{2E93EA9E-3514-4F9F-B81A-5413853B8C6D}" destId="{3726F3BA-C0C3-44AB-A37C-5D84D1BF9A88}" srcOrd="0" destOrd="0" presId="urn:microsoft.com/office/officeart/2005/8/layout/list1"/>
    <dgm:cxn modelId="{B35761EB-AE9C-429A-9EFE-BD34A75270F3}" type="presParOf" srcId="{2E93EA9E-3514-4F9F-B81A-5413853B8C6D}" destId="{277E7B06-FA81-4610-95A6-C94F7E8F2806}" srcOrd="1" destOrd="0" presId="urn:microsoft.com/office/officeart/2005/8/layout/list1"/>
    <dgm:cxn modelId="{17C2113A-CF0A-435D-894A-2BF82CDE7D5D}" type="presParOf" srcId="{CECDA281-8F59-47C6-A931-51DFB76F6CE3}" destId="{EAE8EC3E-7928-461D-8967-E3953854E811}" srcOrd="1" destOrd="0" presId="urn:microsoft.com/office/officeart/2005/8/layout/list1"/>
    <dgm:cxn modelId="{9E38D1FD-A119-46BD-922A-023E585BA009}" type="presParOf" srcId="{CECDA281-8F59-47C6-A931-51DFB76F6CE3}" destId="{6EC81D84-FF33-40A0-902B-4751D8AA77F5}" srcOrd="2" destOrd="0" presId="urn:microsoft.com/office/officeart/2005/8/layout/list1"/>
    <dgm:cxn modelId="{F34653C4-5D85-4A14-8574-A8093F43B40F}" type="presParOf" srcId="{CECDA281-8F59-47C6-A931-51DFB76F6CE3}" destId="{5FEF6209-1103-433F-AF1B-8FC2F02E2B2E}" srcOrd="3" destOrd="0" presId="urn:microsoft.com/office/officeart/2005/8/layout/list1"/>
    <dgm:cxn modelId="{2F4A726D-D202-44B5-88C3-585BAC9B7EB6}" type="presParOf" srcId="{CECDA281-8F59-47C6-A931-51DFB76F6CE3}" destId="{F06271E2-2746-461C-9FEB-32E3BD128DCB}" srcOrd="4" destOrd="0" presId="urn:microsoft.com/office/officeart/2005/8/layout/list1"/>
    <dgm:cxn modelId="{C1F5A775-69AA-4D61-980D-1C6F6B0E2B53}" type="presParOf" srcId="{F06271E2-2746-461C-9FEB-32E3BD128DCB}" destId="{F5AE6679-4A8C-4CF5-87E1-4C9191F44BFA}" srcOrd="0" destOrd="0" presId="urn:microsoft.com/office/officeart/2005/8/layout/list1"/>
    <dgm:cxn modelId="{1E7D18FE-9518-4C97-B9DE-E72861C023D1}" type="presParOf" srcId="{F06271E2-2746-461C-9FEB-32E3BD128DCB}" destId="{DE0F21AC-FE50-4233-AB36-5F1675C32696}" srcOrd="1" destOrd="0" presId="urn:microsoft.com/office/officeart/2005/8/layout/list1"/>
    <dgm:cxn modelId="{FC4317E3-A717-4938-90DB-EECBD6EA61AF}" type="presParOf" srcId="{CECDA281-8F59-47C6-A931-51DFB76F6CE3}" destId="{6706FA4F-55FC-4583-8817-C8ABC64533C7}" srcOrd="5" destOrd="0" presId="urn:microsoft.com/office/officeart/2005/8/layout/list1"/>
    <dgm:cxn modelId="{B753A794-7A73-4400-9D79-3C3DD9635132}" type="presParOf" srcId="{CECDA281-8F59-47C6-A931-51DFB76F6CE3}" destId="{5F933B0B-FF2D-4A5C-BD4A-D03A9E43735E}" srcOrd="6" destOrd="0" presId="urn:microsoft.com/office/officeart/2005/8/layout/list1"/>
    <dgm:cxn modelId="{9DB9EDA4-21C3-47AB-A177-3222D283310D}" type="presParOf" srcId="{CECDA281-8F59-47C6-A931-51DFB76F6CE3}" destId="{CE8ED53C-8C8B-4B2F-A6D9-424827F527ED}" srcOrd="7" destOrd="0" presId="urn:microsoft.com/office/officeart/2005/8/layout/list1"/>
    <dgm:cxn modelId="{B342C3B8-CDFA-4359-AA20-1B9918E286F8}" type="presParOf" srcId="{CECDA281-8F59-47C6-A931-51DFB76F6CE3}" destId="{CEA78622-9843-4A6C-BEFB-B94D102FE5CE}" srcOrd="8" destOrd="0" presId="urn:microsoft.com/office/officeart/2005/8/layout/list1"/>
    <dgm:cxn modelId="{20641F17-7FD4-4348-83BE-6183B7FC4829}" type="presParOf" srcId="{CEA78622-9843-4A6C-BEFB-B94D102FE5CE}" destId="{0CC0F252-4D20-433E-9E5F-EE7228E9030C}" srcOrd="0" destOrd="0" presId="urn:microsoft.com/office/officeart/2005/8/layout/list1"/>
    <dgm:cxn modelId="{3B08AE4E-F960-452B-B951-221BCEDA6E08}" type="presParOf" srcId="{CEA78622-9843-4A6C-BEFB-B94D102FE5CE}" destId="{F797FA31-737E-4FE6-8F1A-67029506BBC1}" srcOrd="1" destOrd="0" presId="urn:microsoft.com/office/officeart/2005/8/layout/list1"/>
    <dgm:cxn modelId="{A0666C90-DACD-458B-AD88-66A181357E4D}" type="presParOf" srcId="{CECDA281-8F59-47C6-A931-51DFB76F6CE3}" destId="{3E72DE5C-7926-4A6E-96F1-2601D300694F}" srcOrd="9" destOrd="0" presId="urn:microsoft.com/office/officeart/2005/8/layout/list1"/>
    <dgm:cxn modelId="{2D9B8AFB-54EB-49A7-975B-682BBD97CD36}" type="presParOf" srcId="{CECDA281-8F59-47C6-A931-51DFB76F6CE3}" destId="{2E70FAE6-78B2-4B2E-BA30-D1950DF3354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22CEB91-A441-4364-B654-6A95B50C5122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996AD47D-9EE0-4CFD-9A29-8BE7856EEA64}">
      <dgm:prSet phldrT="[Текст]"/>
      <dgm:spPr/>
      <dgm:t>
        <a:bodyPr/>
        <a:lstStyle/>
        <a:p>
          <a:r>
            <a:rPr lang="ru-RU" b="1" dirty="0" smtClean="0"/>
            <a:t>Особенности образовательной среды </a:t>
          </a:r>
          <a:endParaRPr lang="ru-RU" b="1" dirty="0"/>
        </a:p>
      </dgm:t>
    </dgm:pt>
    <dgm:pt modelId="{E2C4F425-E5F7-4DD0-96DA-706ACCD029CF}" type="parTrans" cxnId="{1024E7CF-70E1-4399-9B95-E77E256D17CB}">
      <dgm:prSet/>
      <dgm:spPr/>
      <dgm:t>
        <a:bodyPr/>
        <a:lstStyle/>
        <a:p>
          <a:endParaRPr lang="ru-RU" b="1"/>
        </a:p>
      </dgm:t>
    </dgm:pt>
    <dgm:pt modelId="{38A01B90-3768-42FC-BEF8-9F037526EBAF}" type="sibTrans" cxnId="{1024E7CF-70E1-4399-9B95-E77E256D17CB}">
      <dgm:prSet/>
      <dgm:spPr/>
      <dgm:t>
        <a:bodyPr/>
        <a:lstStyle/>
        <a:p>
          <a:endParaRPr lang="ru-RU" b="1"/>
        </a:p>
      </dgm:t>
    </dgm:pt>
    <dgm:pt modelId="{5B6FD3A7-5417-495E-8AE1-27ED92CF8845}">
      <dgm:prSet phldrT="[Текст]" custT="1"/>
      <dgm:spPr/>
      <dgm:t>
        <a:bodyPr/>
        <a:lstStyle/>
        <a:p>
          <a:r>
            <a:rPr lang="ru-RU" sz="2800" b="1" dirty="0" smtClean="0"/>
            <a:t>предметно-</a:t>
          </a:r>
          <a:r>
            <a:rPr lang="ru-RU" sz="2800" b="1" dirty="0" err="1" smtClean="0"/>
            <a:t>пространст</a:t>
          </a:r>
          <a:r>
            <a:rPr lang="ru-RU" sz="2800" b="1" dirty="0" smtClean="0"/>
            <a:t>-венная среда</a:t>
          </a:r>
          <a:endParaRPr lang="ru-RU" sz="2800" b="1" dirty="0"/>
        </a:p>
      </dgm:t>
    </dgm:pt>
    <dgm:pt modelId="{A0AF5272-DE67-4BFD-BDDD-249D7961C7E0}" type="parTrans" cxnId="{F142355D-BED0-4DD4-AE9C-F2399C24B9EB}">
      <dgm:prSet/>
      <dgm:spPr/>
      <dgm:t>
        <a:bodyPr/>
        <a:lstStyle/>
        <a:p>
          <a:endParaRPr lang="ru-RU" b="1"/>
        </a:p>
      </dgm:t>
    </dgm:pt>
    <dgm:pt modelId="{970165F2-CBBC-4F8E-9286-AE2744270BB2}" type="sibTrans" cxnId="{F142355D-BED0-4DD4-AE9C-F2399C24B9EB}">
      <dgm:prSet/>
      <dgm:spPr/>
      <dgm:t>
        <a:bodyPr/>
        <a:lstStyle/>
        <a:p>
          <a:endParaRPr lang="ru-RU" b="1"/>
        </a:p>
      </dgm:t>
    </dgm:pt>
    <dgm:pt modelId="{3B3503BE-ED6A-4D52-8B61-84EBF2510BF8}">
      <dgm:prSet phldrT="[Текст]" custT="1"/>
      <dgm:spPr/>
      <dgm:t>
        <a:bodyPr/>
        <a:lstStyle/>
        <a:p>
          <a:r>
            <a:rPr lang="ru-RU" sz="2800" b="1" dirty="0" smtClean="0"/>
            <a:t>распорядок дня</a:t>
          </a:r>
          <a:endParaRPr lang="ru-RU" sz="2800" b="1" dirty="0"/>
        </a:p>
      </dgm:t>
    </dgm:pt>
    <dgm:pt modelId="{095EFD46-4008-4A6C-81EB-133BBB6A0A92}" type="parTrans" cxnId="{0D49B83A-C3A2-46F6-8D74-028C8DDC87C9}">
      <dgm:prSet/>
      <dgm:spPr/>
      <dgm:t>
        <a:bodyPr/>
        <a:lstStyle/>
        <a:p>
          <a:endParaRPr lang="ru-RU" b="1"/>
        </a:p>
      </dgm:t>
    </dgm:pt>
    <dgm:pt modelId="{3482D104-25FD-4294-AD79-EC491D11E719}" type="sibTrans" cxnId="{0D49B83A-C3A2-46F6-8D74-028C8DDC87C9}">
      <dgm:prSet/>
      <dgm:spPr/>
      <dgm:t>
        <a:bodyPr/>
        <a:lstStyle/>
        <a:p>
          <a:endParaRPr lang="ru-RU" b="1"/>
        </a:p>
      </dgm:t>
    </dgm:pt>
    <dgm:pt modelId="{49DBEDDA-468F-46B7-A281-1003389FFAB6}">
      <dgm:prSet phldrT="[Текст]" custT="1"/>
      <dgm:spPr/>
      <dgm:t>
        <a:bodyPr/>
        <a:lstStyle/>
        <a:p>
          <a:r>
            <a:rPr lang="ru-RU" sz="2800" b="1" dirty="0" smtClean="0"/>
            <a:t>взаимодействие воспитателя с детьми</a:t>
          </a:r>
          <a:endParaRPr lang="ru-RU" sz="2800" b="1" dirty="0"/>
        </a:p>
      </dgm:t>
    </dgm:pt>
    <dgm:pt modelId="{5341F1AB-677B-4847-A9E2-F1B3FAFCEC3A}" type="parTrans" cxnId="{9C37FD68-821B-48CB-BE0C-F8EB3641485A}">
      <dgm:prSet/>
      <dgm:spPr/>
      <dgm:t>
        <a:bodyPr/>
        <a:lstStyle/>
        <a:p>
          <a:endParaRPr lang="ru-RU" b="1"/>
        </a:p>
      </dgm:t>
    </dgm:pt>
    <dgm:pt modelId="{846276CE-C221-4653-B66E-37269CD6ABB2}" type="sibTrans" cxnId="{9C37FD68-821B-48CB-BE0C-F8EB3641485A}">
      <dgm:prSet/>
      <dgm:spPr/>
      <dgm:t>
        <a:bodyPr/>
        <a:lstStyle/>
        <a:p>
          <a:endParaRPr lang="ru-RU" b="1"/>
        </a:p>
      </dgm:t>
    </dgm:pt>
    <dgm:pt modelId="{64F6B2C6-5439-4347-A51C-FA00F963F17F}" type="pres">
      <dgm:prSet presAssocID="{B22CEB91-A441-4364-B654-6A95B50C512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372DE4-9523-407C-80DB-13286CD5E027}" type="pres">
      <dgm:prSet presAssocID="{996AD47D-9EE0-4CFD-9A29-8BE7856EEA64}" presName="roof" presStyleLbl="dkBgShp" presStyleIdx="0" presStyleCnt="2"/>
      <dgm:spPr/>
      <dgm:t>
        <a:bodyPr/>
        <a:lstStyle/>
        <a:p>
          <a:endParaRPr lang="ru-RU"/>
        </a:p>
      </dgm:t>
    </dgm:pt>
    <dgm:pt modelId="{C5FB2390-D383-4155-A9E2-1E5303666AE0}" type="pres">
      <dgm:prSet presAssocID="{996AD47D-9EE0-4CFD-9A29-8BE7856EEA64}" presName="pillars" presStyleCnt="0"/>
      <dgm:spPr/>
    </dgm:pt>
    <dgm:pt modelId="{835B3E90-5679-4792-8E9C-E92D06132967}" type="pres">
      <dgm:prSet presAssocID="{996AD47D-9EE0-4CFD-9A29-8BE7856EEA64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8D1A54-3CC5-401A-B720-642F7B38D494}" type="pres">
      <dgm:prSet presAssocID="{3B3503BE-ED6A-4D52-8B61-84EBF2510BF8}" presName="pillarX" presStyleLbl="node1" presStyleIdx="1" presStyleCnt="3" custScaleX="728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023347-974D-4B77-80FE-2661EDCBAC35}" type="pres">
      <dgm:prSet presAssocID="{49DBEDDA-468F-46B7-A281-1003389FFAB6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B5A8BA-B47F-494B-8BCE-51A434B782F1}" type="pres">
      <dgm:prSet presAssocID="{996AD47D-9EE0-4CFD-9A29-8BE7856EEA64}" presName="base" presStyleLbl="dkBgShp" presStyleIdx="1" presStyleCnt="2"/>
      <dgm:spPr/>
    </dgm:pt>
  </dgm:ptLst>
  <dgm:cxnLst>
    <dgm:cxn modelId="{F142355D-BED0-4DD4-AE9C-F2399C24B9EB}" srcId="{996AD47D-9EE0-4CFD-9A29-8BE7856EEA64}" destId="{5B6FD3A7-5417-495E-8AE1-27ED92CF8845}" srcOrd="0" destOrd="0" parTransId="{A0AF5272-DE67-4BFD-BDDD-249D7961C7E0}" sibTransId="{970165F2-CBBC-4F8E-9286-AE2744270BB2}"/>
    <dgm:cxn modelId="{0D49B83A-C3A2-46F6-8D74-028C8DDC87C9}" srcId="{996AD47D-9EE0-4CFD-9A29-8BE7856EEA64}" destId="{3B3503BE-ED6A-4D52-8B61-84EBF2510BF8}" srcOrd="1" destOrd="0" parTransId="{095EFD46-4008-4A6C-81EB-133BBB6A0A92}" sibTransId="{3482D104-25FD-4294-AD79-EC491D11E719}"/>
    <dgm:cxn modelId="{A2E6F69A-0E5F-483D-91C3-0E6872D40F8F}" type="presOf" srcId="{996AD47D-9EE0-4CFD-9A29-8BE7856EEA64}" destId="{1E372DE4-9523-407C-80DB-13286CD5E027}" srcOrd="0" destOrd="0" presId="urn:microsoft.com/office/officeart/2005/8/layout/hList3"/>
    <dgm:cxn modelId="{1024E7CF-70E1-4399-9B95-E77E256D17CB}" srcId="{B22CEB91-A441-4364-B654-6A95B50C5122}" destId="{996AD47D-9EE0-4CFD-9A29-8BE7856EEA64}" srcOrd="0" destOrd="0" parTransId="{E2C4F425-E5F7-4DD0-96DA-706ACCD029CF}" sibTransId="{38A01B90-3768-42FC-BEF8-9F037526EBAF}"/>
    <dgm:cxn modelId="{28ED346C-2B83-42EA-B6CD-BB06BF592DC1}" type="presOf" srcId="{3B3503BE-ED6A-4D52-8B61-84EBF2510BF8}" destId="{3B8D1A54-3CC5-401A-B720-642F7B38D494}" srcOrd="0" destOrd="0" presId="urn:microsoft.com/office/officeart/2005/8/layout/hList3"/>
    <dgm:cxn modelId="{9C37FD68-821B-48CB-BE0C-F8EB3641485A}" srcId="{996AD47D-9EE0-4CFD-9A29-8BE7856EEA64}" destId="{49DBEDDA-468F-46B7-A281-1003389FFAB6}" srcOrd="2" destOrd="0" parTransId="{5341F1AB-677B-4847-A9E2-F1B3FAFCEC3A}" sibTransId="{846276CE-C221-4653-B66E-37269CD6ABB2}"/>
    <dgm:cxn modelId="{BE7D2DF4-4529-4249-856D-962214775EF7}" type="presOf" srcId="{5B6FD3A7-5417-495E-8AE1-27ED92CF8845}" destId="{835B3E90-5679-4792-8E9C-E92D06132967}" srcOrd="0" destOrd="0" presId="urn:microsoft.com/office/officeart/2005/8/layout/hList3"/>
    <dgm:cxn modelId="{ACC4E335-3153-4D0F-A2D2-B354AD698C3B}" type="presOf" srcId="{49DBEDDA-468F-46B7-A281-1003389FFAB6}" destId="{E1023347-974D-4B77-80FE-2661EDCBAC35}" srcOrd="0" destOrd="0" presId="urn:microsoft.com/office/officeart/2005/8/layout/hList3"/>
    <dgm:cxn modelId="{A2EA749F-68DD-4E5F-A8D3-C469F0AD2223}" type="presOf" srcId="{B22CEB91-A441-4364-B654-6A95B50C5122}" destId="{64F6B2C6-5439-4347-A51C-FA00F963F17F}" srcOrd="0" destOrd="0" presId="urn:microsoft.com/office/officeart/2005/8/layout/hList3"/>
    <dgm:cxn modelId="{23C5B8AE-258C-410C-927D-5F1972137403}" type="presParOf" srcId="{64F6B2C6-5439-4347-A51C-FA00F963F17F}" destId="{1E372DE4-9523-407C-80DB-13286CD5E027}" srcOrd="0" destOrd="0" presId="urn:microsoft.com/office/officeart/2005/8/layout/hList3"/>
    <dgm:cxn modelId="{8F4D292D-C0E1-4331-AE36-7AEC0D8AFF29}" type="presParOf" srcId="{64F6B2C6-5439-4347-A51C-FA00F963F17F}" destId="{C5FB2390-D383-4155-A9E2-1E5303666AE0}" srcOrd="1" destOrd="0" presId="urn:microsoft.com/office/officeart/2005/8/layout/hList3"/>
    <dgm:cxn modelId="{53B81639-5F06-4B54-A032-07C2B9E649C8}" type="presParOf" srcId="{C5FB2390-D383-4155-A9E2-1E5303666AE0}" destId="{835B3E90-5679-4792-8E9C-E92D06132967}" srcOrd="0" destOrd="0" presId="urn:microsoft.com/office/officeart/2005/8/layout/hList3"/>
    <dgm:cxn modelId="{D97E44B9-4989-4DDE-8190-A1632E0759C8}" type="presParOf" srcId="{C5FB2390-D383-4155-A9E2-1E5303666AE0}" destId="{3B8D1A54-3CC5-401A-B720-642F7B38D494}" srcOrd="1" destOrd="0" presId="urn:microsoft.com/office/officeart/2005/8/layout/hList3"/>
    <dgm:cxn modelId="{B6EFF96F-118E-4A90-B99A-ED409E379A50}" type="presParOf" srcId="{C5FB2390-D383-4155-A9E2-1E5303666AE0}" destId="{E1023347-974D-4B77-80FE-2661EDCBAC35}" srcOrd="2" destOrd="0" presId="urn:microsoft.com/office/officeart/2005/8/layout/hList3"/>
    <dgm:cxn modelId="{C2695080-1519-40F3-A29E-FFB544CD681A}" type="presParOf" srcId="{64F6B2C6-5439-4347-A51C-FA00F963F17F}" destId="{FDB5A8BA-B47F-494B-8BCE-51A434B782F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4E438DB-02A4-496D-8F5C-8341950E15C0}" type="doc">
      <dgm:prSet loTypeId="urn:microsoft.com/office/officeart/2005/8/layout/lProcess3" loCatId="process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642FE1C-342C-4A8D-9D68-EEF2F3577E6A}">
      <dgm:prSet phldrT="[Текст]" custT="1"/>
      <dgm:spPr/>
      <dgm:t>
        <a:bodyPr/>
        <a:lstStyle/>
        <a:p>
          <a:r>
            <a:rPr lang="ru-RU" sz="2000" b="1" dirty="0" smtClean="0"/>
            <a:t>Обучающая помощь</a:t>
          </a:r>
          <a:endParaRPr lang="ru-RU" sz="2000" b="1" dirty="0"/>
        </a:p>
      </dgm:t>
    </dgm:pt>
    <dgm:pt modelId="{E9C7B317-B1EE-4B58-AF20-DC933FB85C55}" type="parTrans" cxnId="{C244615E-09B1-4D75-9724-0101B10EB12A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A549337E-BEEB-41FA-8643-F34B9736E163}" type="sibTrans" cxnId="{C244615E-09B1-4D75-9724-0101B10EB12A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C292D8CF-10F3-46C7-8F34-7C3625E14EC3}">
      <dgm:prSet phldrT="[Текст]" custT="1"/>
      <dgm:spPr/>
      <dgm:t>
        <a:bodyPr/>
        <a:lstStyle/>
        <a:p>
          <a:r>
            <a:rPr lang="ru-RU" sz="2000" b="1" dirty="0" smtClean="0"/>
            <a:t>Направляющая помощь</a:t>
          </a:r>
          <a:endParaRPr lang="ru-RU" sz="2000" b="1" dirty="0"/>
        </a:p>
      </dgm:t>
    </dgm:pt>
    <dgm:pt modelId="{2FAF4078-9CAE-47C2-B7F4-A75A5B137BDD}" type="parTrans" cxnId="{BEF19EA9-5DC8-4AFC-B250-6FAF63F50022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3C057A65-82FB-4443-8FA6-51E032606F29}" type="sibTrans" cxnId="{BEF19EA9-5DC8-4AFC-B250-6FAF63F50022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8A039C1F-E7F0-48EF-9179-82E7AA032B5F}">
      <dgm:prSet phldrT="[Текст]"/>
      <dgm:spPr/>
      <dgm:t>
        <a:bodyPr/>
        <a:lstStyle/>
        <a:p>
          <a:r>
            <a:rPr lang="ru-RU" b="1" dirty="0" smtClean="0"/>
            <a:t>Эмоционально-стимулирующая помощь</a:t>
          </a:r>
          <a:endParaRPr lang="ru-RU" b="1" dirty="0"/>
        </a:p>
      </dgm:t>
    </dgm:pt>
    <dgm:pt modelId="{F055E87F-72BD-4AD4-B70F-C631D8116358}" type="parTrans" cxnId="{87DB3B69-DFA7-4F1E-9CD7-1AD525EDB2FB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F25CE7D3-4263-47F8-8F61-19726DA567B6}" type="sibTrans" cxnId="{87DB3B69-DFA7-4F1E-9CD7-1AD525EDB2FB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C2FF0BB4-7E8E-4A55-B12E-33A468FF3B4C}">
      <dgm:prSet phldrT="[Текст]"/>
      <dgm:spPr/>
      <dgm:t>
        <a:bodyPr/>
        <a:lstStyle/>
        <a:p>
          <a:r>
            <a:rPr lang="ru-RU" b="1" dirty="0" smtClean="0"/>
            <a:t>Непосредственный показ всей последовательности, образца и способа выполнения задания</a:t>
          </a:r>
          <a:endParaRPr lang="ru-RU" b="1" dirty="0"/>
        </a:p>
      </dgm:t>
    </dgm:pt>
    <dgm:pt modelId="{9E5BB908-7004-4764-93FA-EA06FFFEA87A}" type="parTrans" cxnId="{7B4119CF-9E96-4803-A235-09547F2E5D92}">
      <dgm:prSet/>
      <dgm:spPr/>
      <dgm:t>
        <a:bodyPr/>
        <a:lstStyle/>
        <a:p>
          <a:endParaRPr lang="ru-RU"/>
        </a:p>
      </dgm:t>
    </dgm:pt>
    <dgm:pt modelId="{9CD56B59-28D7-4730-BB03-56063BA9CE7D}" type="sibTrans" cxnId="{7B4119CF-9E96-4803-A235-09547F2E5D92}">
      <dgm:prSet/>
      <dgm:spPr/>
      <dgm:t>
        <a:bodyPr/>
        <a:lstStyle/>
        <a:p>
          <a:endParaRPr lang="ru-RU"/>
        </a:p>
      </dgm:t>
    </dgm:pt>
    <dgm:pt modelId="{96A4DCA0-4177-4BD6-8466-3B24DAE6CF64}">
      <dgm:prSet phldrT="[Текст]"/>
      <dgm:spPr/>
      <dgm:t>
        <a:bodyPr/>
        <a:lstStyle/>
        <a:p>
          <a:r>
            <a:rPr lang="ru-RU" b="1" dirty="0" smtClean="0"/>
            <a:t>Необходима в случаях затруднения в определении средств, способов, планирования действий, первого шага последующих действий</a:t>
          </a:r>
          <a:endParaRPr lang="ru-RU" b="1" dirty="0"/>
        </a:p>
      </dgm:t>
    </dgm:pt>
    <dgm:pt modelId="{9FCFDD37-A419-4FED-BFC7-5A8779F42A42}" type="parTrans" cxnId="{1AEB3634-87F1-478C-9D5C-AFD544F3A76F}">
      <dgm:prSet/>
      <dgm:spPr/>
      <dgm:t>
        <a:bodyPr/>
        <a:lstStyle/>
        <a:p>
          <a:endParaRPr lang="ru-RU"/>
        </a:p>
      </dgm:t>
    </dgm:pt>
    <dgm:pt modelId="{E8605795-2D80-4E67-9F65-5BAD1F8F7938}" type="sibTrans" cxnId="{1AEB3634-87F1-478C-9D5C-AFD544F3A76F}">
      <dgm:prSet/>
      <dgm:spPr/>
      <dgm:t>
        <a:bodyPr/>
        <a:lstStyle/>
        <a:p>
          <a:endParaRPr lang="ru-RU"/>
        </a:p>
      </dgm:t>
    </dgm:pt>
    <dgm:pt modelId="{225A15C5-F4D8-4D97-82E4-8CDE6A32CF1B}">
      <dgm:prSet phldrT="[Текст]"/>
      <dgm:spPr/>
      <dgm:t>
        <a:bodyPr/>
        <a:lstStyle/>
        <a:p>
          <a:r>
            <a:rPr lang="ru-RU" b="1" dirty="0" smtClean="0"/>
            <a:t>Используется для включения в работу после получения задания или в случае, если работа выполнена неверно</a:t>
          </a:r>
          <a:endParaRPr lang="ru-RU" b="1" dirty="0"/>
        </a:p>
      </dgm:t>
    </dgm:pt>
    <dgm:pt modelId="{64813F6F-640F-4722-A551-BB30DAF2DDDE}" type="parTrans" cxnId="{0BE98B4E-E809-4C3A-BA9B-1B5820B05F70}">
      <dgm:prSet/>
      <dgm:spPr/>
      <dgm:t>
        <a:bodyPr/>
        <a:lstStyle/>
        <a:p>
          <a:endParaRPr lang="ru-RU"/>
        </a:p>
      </dgm:t>
    </dgm:pt>
    <dgm:pt modelId="{853FA1B3-4FAB-4C3F-BFF1-2D3B14CC48A6}" type="sibTrans" cxnId="{0BE98B4E-E809-4C3A-BA9B-1B5820B05F70}">
      <dgm:prSet/>
      <dgm:spPr/>
      <dgm:t>
        <a:bodyPr/>
        <a:lstStyle/>
        <a:p>
          <a:endParaRPr lang="ru-RU"/>
        </a:p>
      </dgm:t>
    </dgm:pt>
    <dgm:pt modelId="{5B7A53A7-09B7-4CA4-9FDC-B2DD46901502}" type="pres">
      <dgm:prSet presAssocID="{F4E438DB-02A4-496D-8F5C-8341950E15C0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1C38AD8-3624-4CF3-A75C-9B4F6988A941}" type="pres">
      <dgm:prSet presAssocID="{E642FE1C-342C-4A8D-9D68-EEF2F3577E6A}" presName="horFlow" presStyleCnt="0"/>
      <dgm:spPr/>
      <dgm:t>
        <a:bodyPr/>
        <a:lstStyle/>
        <a:p>
          <a:endParaRPr lang="ru-RU"/>
        </a:p>
      </dgm:t>
    </dgm:pt>
    <dgm:pt modelId="{058D9304-A736-4CD9-B937-AEBCAEEB436A}" type="pres">
      <dgm:prSet presAssocID="{E642FE1C-342C-4A8D-9D68-EEF2F3577E6A}" presName="bigChev" presStyleLbl="node1" presStyleIdx="0" presStyleCnt="3" custScaleX="164258" custScaleY="136932"/>
      <dgm:spPr/>
      <dgm:t>
        <a:bodyPr/>
        <a:lstStyle/>
        <a:p>
          <a:endParaRPr lang="ru-RU"/>
        </a:p>
      </dgm:t>
    </dgm:pt>
    <dgm:pt modelId="{D8449EDD-472F-46A4-BD13-5AA9AF20A9F9}" type="pres">
      <dgm:prSet presAssocID="{9E5BB908-7004-4764-93FA-EA06FFFEA87A}" presName="parTrans" presStyleCnt="0"/>
      <dgm:spPr/>
      <dgm:t>
        <a:bodyPr/>
        <a:lstStyle/>
        <a:p>
          <a:endParaRPr lang="ru-RU"/>
        </a:p>
      </dgm:t>
    </dgm:pt>
    <dgm:pt modelId="{0D430562-9B92-48CD-B97D-DB9F9C5898D4}" type="pres">
      <dgm:prSet presAssocID="{C2FF0BB4-7E8E-4A55-B12E-33A468FF3B4C}" presName="node" presStyleLbl="alignAccFollowNode1" presStyleIdx="0" presStyleCnt="3" custScaleX="351953" custScaleY="164978" custLinFactNeighborX="-27272" custLinFactNeighborY="-37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295DC9-A524-4BDF-819B-9D722AA1B76E}" type="pres">
      <dgm:prSet presAssocID="{E642FE1C-342C-4A8D-9D68-EEF2F3577E6A}" presName="vSp" presStyleCnt="0"/>
      <dgm:spPr/>
      <dgm:t>
        <a:bodyPr/>
        <a:lstStyle/>
        <a:p>
          <a:endParaRPr lang="ru-RU"/>
        </a:p>
      </dgm:t>
    </dgm:pt>
    <dgm:pt modelId="{D82EBD6C-DD43-43E3-83D2-E3089CA9949F}" type="pres">
      <dgm:prSet presAssocID="{C292D8CF-10F3-46C7-8F34-7C3625E14EC3}" presName="horFlow" presStyleCnt="0"/>
      <dgm:spPr/>
      <dgm:t>
        <a:bodyPr/>
        <a:lstStyle/>
        <a:p>
          <a:endParaRPr lang="ru-RU"/>
        </a:p>
      </dgm:t>
    </dgm:pt>
    <dgm:pt modelId="{597EE470-FF17-4D6E-A80D-20146E753D27}" type="pres">
      <dgm:prSet presAssocID="{C292D8CF-10F3-46C7-8F34-7C3625E14EC3}" presName="bigChev" presStyleLbl="node1" presStyleIdx="1" presStyleCnt="3" custScaleX="164258" custScaleY="136932"/>
      <dgm:spPr/>
      <dgm:t>
        <a:bodyPr/>
        <a:lstStyle/>
        <a:p>
          <a:endParaRPr lang="ru-RU"/>
        </a:p>
      </dgm:t>
    </dgm:pt>
    <dgm:pt modelId="{A717C807-DBDD-4669-8F2D-200A2B9C2658}" type="pres">
      <dgm:prSet presAssocID="{9FCFDD37-A419-4FED-BFC7-5A8779F42A42}" presName="parTrans" presStyleCnt="0"/>
      <dgm:spPr/>
      <dgm:t>
        <a:bodyPr/>
        <a:lstStyle/>
        <a:p>
          <a:endParaRPr lang="ru-RU"/>
        </a:p>
      </dgm:t>
    </dgm:pt>
    <dgm:pt modelId="{E1B7D6FB-A961-4D0D-8A42-208502393B48}" type="pres">
      <dgm:prSet presAssocID="{96A4DCA0-4177-4BD6-8466-3B24DAE6CF64}" presName="node" presStyleLbl="alignAccFollowNode1" presStyleIdx="1" presStyleCnt="3" custScaleX="351953" custScaleY="164978" custLinFactNeighborX="-26834" custLinFactNeighborY="-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CED9AD-5EE5-4BF2-A451-6221822A1701}" type="pres">
      <dgm:prSet presAssocID="{C292D8CF-10F3-46C7-8F34-7C3625E14EC3}" presName="vSp" presStyleCnt="0"/>
      <dgm:spPr/>
      <dgm:t>
        <a:bodyPr/>
        <a:lstStyle/>
        <a:p>
          <a:endParaRPr lang="ru-RU"/>
        </a:p>
      </dgm:t>
    </dgm:pt>
    <dgm:pt modelId="{4A45D9BB-B98E-425B-8F50-FFCF7FD71E2C}" type="pres">
      <dgm:prSet presAssocID="{8A039C1F-E7F0-48EF-9179-82E7AA032B5F}" presName="horFlow" presStyleCnt="0"/>
      <dgm:spPr/>
      <dgm:t>
        <a:bodyPr/>
        <a:lstStyle/>
        <a:p>
          <a:endParaRPr lang="ru-RU"/>
        </a:p>
      </dgm:t>
    </dgm:pt>
    <dgm:pt modelId="{8B8296BF-AB9D-43C5-9D15-49F271C9CB20}" type="pres">
      <dgm:prSet presAssocID="{8A039C1F-E7F0-48EF-9179-82E7AA032B5F}" presName="bigChev" presStyleLbl="node1" presStyleIdx="2" presStyleCnt="3" custScaleX="164258" custScaleY="136932"/>
      <dgm:spPr/>
      <dgm:t>
        <a:bodyPr/>
        <a:lstStyle/>
        <a:p>
          <a:endParaRPr lang="ru-RU"/>
        </a:p>
      </dgm:t>
    </dgm:pt>
    <dgm:pt modelId="{16ABF056-BF7C-45CD-80B2-CAC3C6A569FB}" type="pres">
      <dgm:prSet presAssocID="{64813F6F-640F-4722-A551-BB30DAF2DDDE}" presName="parTrans" presStyleCnt="0"/>
      <dgm:spPr/>
      <dgm:t>
        <a:bodyPr/>
        <a:lstStyle/>
        <a:p>
          <a:endParaRPr lang="ru-RU"/>
        </a:p>
      </dgm:t>
    </dgm:pt>
    <dgm:pt modelId="{D82394C6-8BA2-4399-9F2F-1493F611ABCC}" type="pres">
      <dgm:prSet presAssocID="{225A15C5-F4D8-4D97-82E4-8CDE6A32CF1B}" presName="node" presStyleLbl="alignAccFollowNode1" presStyleIdx="2" presStyleCnt="3" custScaleX="351953" custScaleY="164978" custLinFactNeighborX="-27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0FD0D6-8558-4214-901A-F91900A7CE3A}" type="presOf" srcId="{E642FE1C-342C-4A8D-9D68-EEF2F3577E6A}" destId="{058D9304-A736-4CD9-B937-AEBCAEEB436A}" srcOrd="0" destOrd="0" presId="urn:microsoft.com/office/officeart/2005/8/layout/lProcess3"/>
    <dgm:cxn modelId="{FEC4DD92-8B91-4EFA-AEA1-11B75BFC3E84}" type="presOf" srcId="{8A039C1F-E7F0-48EF-9179-82E7AA032B5F}" destId="{8B8296BF-AB9D-43C5-9D15-49F271C9CB20}" srcOrd="0" destOrd="0" presId="urn:microsoft.com/office/officeart/2005/8/layout/lProcess3"/>
    <dgm:cxn modelId="{7B4119CF-9E96-4803-A235-09547F2E5D92}" srcId="{E642FE1C-342C-4A8D-9D68-EEF2F3577E6A}" destId="{C2FF0BB4-7E8E-4A55-B12E-33A468FF3B4C}" srcOrd="0" destOrd="0" parTransId="{9E5BB908-7004-4764-93FA-EA06FFFEA87A}" sibTransId="{9CD56B59-28D7-4730-BB03-56063BA9CE7D}"/>
    <dgm:cxn modelId="{537E7CB4-5BA7-4AB7-B22B-4418646D7CBA}" type="presOf" srcId="{C292D8CF-10F3-46C7-8F34-7C3625E14EC3}" destId="{597EE470-FF17-4D6E-A80D-20146E753D27}" srcOrd="0" destOrd="0" presId="urn:microsoft.com/office/officeart/2005/8/layout/lProcess3"/>
    <dgm:cxn modelId="{BEF19EA9-5DC8-4AFC-B250-6FAF63F50022}" srcId="{F4E438DB-02A4-496D-8F5C-8341950E15C0}" destId="{C292D8CF-10F3-46C7-8F34-7C3625E14EC3}" srcOrd="1" destOrd="0" parTransId="{2FAF4078-9CAE-47C2-B7F4-A75A5B137BDD}" sibTransId="{3C057A65-82FB-4443-8FA6-51E032606F29}"/>
    <dgm:cxn modelId="{1AEB3634-87F1-478C-9D5C-AFD544F3A76F}" srcId="{C292D8CF-10F3-46C7-8F34-7C3625E14EC3}" destId="{96A4DCA0-4177-4BD6-8466-3B24DAE6CF64}" srcOrd="0" destOrd="0" parTransId="{9FCFDD37-A419-4FED-BFC7-5A8779F42A42}" sibTransId="{E8605795-2D80-4E67-9F65-5BAD1F8F7938}"/>
    <dgm:cxn modelId="{4131FB41-5F58-4324-9FBF-CCB227D216AF}" type="presOf" srcId="{C2FF0BB4-7E8E-4A55-B12E-33A468FF3B4C}" destId="{0D430562-9B92-48CD-B97D-DB9F9C5898D4}" srcOrd="0" destOrd="0" presId="urn:microsoft.com/office/officeart/2005/8/layout/lProcess3"/>
    <dgm:cxn modelId="{100F8C48-137C-49B4-8876-23291B575BAF}" type="presOf" srcId="{225A15C5-F4D8-4D97-82E4-8CDE6A32CF1B}" destId="{D82394C6-8BA2-4399-9F2F-1493F611ABCC}" srcOrd="0" destOrd="0" presId="urn:microsoft.com/office/officeart/2005/8/layout/lProcess3"/>
    <dgm:cxn modelId="{181E3BCD-7282-4BBF-B5FB-14FF2BBD6015}" type="presOf" srcId="{96A4DCA0-4177-4BD6-8466-3B24DAE6CF64}" destId="{E1B7D6FB-A961-4D0D-8A42-208502393B48}" srcOrd="0" destOrd="0" presId="urn:microsoft.com/office/officeart/2005/8/layout/lProcess3"/>
    <dgm:cxn modelId="{0BE98B4E-E809-4C3A-BA9B-1B5820B05F70}" srcId="{8A039C1F-E7F0-48EF-9179-82E7AA032B5F}" destId="{225A15C5-F4D8-4D97-82E4-8CDE6A32CF1B}" srcOrd="0" destOrd="0" parTransId="{64813F6F-640F-4722-A551-BB30DAF2DDDE}" sibTransId="{853FA1B3-4FAB-4C3F-BFF1-2D3B14CC48A6}"/>
    <dgm:cxn modelId="{33D3CF2F-7A92-486A-B821-E2B966FBDD39}" type="presOf" srcId="{F4E438DB-02A4-496D-8F5C-8341950E15C0}" destId="{5B7A53A7-09B7-4CA4-9FDC-B2DD46901502}" srcOrd="0" destOrd="0" presId="urn:microsoft.com/office/officeart/2005/8/layout/lProcess3"/>
    <dgm:cxn modelId="{87DB3B69-DFA7-4F1E-9CD7-1AD525EDB2FB}" srcId="{F4E438DB-02A4-496D-8F5C-8341950E15C0}" destId="{8A039C1F-E7F0-48EF-9179-82E7AA032B5F}" srcOrd="2" destOrd="0" parTransId="{F055E87F-72BD-4AD4-B70F-C631D8116358}" sibTransId="{F25CE7D3-4263-47F8-8F61-19726DA567B6}"/>
    <dgm:cxn modelId="{C244615E-09B1-4D75-9724-0101B10EB12A}" srcId="{F4E438DB-02A4-496D-8F5C-8341950E15C0}" destId="{E642FE1C-342C-4A8D-9D68-EEF2F3577E6A}" srcOrd="0" destOrd="0" parTransId="{E9C7B317-B1EE-4B58-AF20-DC933FB85C55}" sibTransId="{A549337E-BEEB-41FA-8643-F34B9736E163}"/>
    <dgm:cxn modelId="{A354E393-91EF-4D24-817E-01B5CAB6C1B2}" type="presParOf" srcId="{5B7A53A7-09B7-4CA4-9FDC-B2DD46901502}" destId="{E1C38AD8-3624-4CF3-A75C-9B4F6988A941}" srcOrd="0" destOrd="0" presId="urn:microsoft.com/office/officeart/2005/8/layout/lProcess3"/>
    <dgm:cxn modelId="{2A8D430D-CE8C-4C4F-81FE-927A0D309CCD}" type="presParOf" srcId="{E1C38AD8-3624-4CF3-A75C-9B4F6988A941}" destId="{058D9304-A736-4CD9-B937-AEBCAEEB436A}" srcOrd="0" destOrd="0" presId="urn:microsoft.com/office/officeart/2005/8/layout/lProcess3"/>
    <dgm:cxn modelId="{11E934C3-D6D5-4453-B288-6449A141D654}" type="presParOf" srcId="{E1C38AD8-3624-4CF3-A75C-9B4F6988A941}" destId="{D8449EDD-472F-46A4-BD13-5AA9AF20A9F9}" srcOrd="1" destOrd="0" presId="urn:microsoft.com/office/officeart/2005/8/layout/lProcess3"/>
    <dgm:cxn modelId="{63E02DD7-CD26-4A53-89CF-C9320582B82B}" type="presParOf" srcId="{E1C38AD8-3624-4CF3-A75C-9B4F6988A941}" destId="{0D430562-9B92-48CD-B97D-DB9F9C5898D4}" srcOrd="2" destOrd="0" presId="urn:microsoft.com/office/officeart/2005/8/layout/lProcess3"/>
    <dgm:cxn modelId="{53277D0E-C29F-4C16-AA21-3E6BFA516106}" type="presParOf" srcId="{5B7A53A7-09B7-4CA4-9FDC-B2DD46901502}" destId="{5D295DC9-A524-4BDF-819B-9D722AA1B76E}" srcOrd="1" destOrd="0" presId="urn:microsoft.com/office/officeart/2005/8/layout/lProcess3"/>
    <dgm:cxn modelId="{D93FB5F1-3432-4CF0-8275-E973ACDD96B3}" type="presParOf" srcId="{5B7A53A7-09B7-4CA4-9FDC-B2DD46901502}" destId="{D82EBD6C-DD43-43E3-83D2-E3089CA9949F}" srcOrd="2" destOrd="0" presId="urn:microsoft.com/office/officeart/2005/8/layout/lProcess3"/>
    <dgm:cxn modelId="{2930BAFA-BCB5-46F2-AAC0-A6804907A4C3}" type="presParOf" srcId="{D82EBD6C-DD43-43E3-83D2-E3089CA9949F}" destId="{597EE470-FF17-4D6E-A80D-20146E753D27}" srcOrd="0" destOrd="0" presId="urn:microsoft.com/office/officeart/2005/8/layout/lProcess3"/>
    <dgm:cxn modelId="{CDF7F50F-6D49-4CA7-8CA9-022EFBED9B20}" type="presParOf" srcId="{D82EBD6C-DD43-43E3-83D2-E3089CA9949F}" destId="{A717C807-DBDD-4669-8F2D-200A2B9C2658}" srcOrd="1" destOrd="0" presId="urn:microsoft.com/office/officeart/2005/8/layout/lProcess3"/>
    <dgm:cxn modelId="{D2C3CAB7-42C0-4ADF-977C-C062A19881E3}" type="presParOf" srcId="{D82EBD6C-DD43-43E3-83D2-E3089CA9949F}" destId="{E1B7D6FB-A961-4D0D-8A42-208502393B48}" srcOrd="2" destOrd="0" presId="urn:microsoft.com/office/officeart/2005/8/layout/lProcess3"/>
    <dgm:cxn modelId="{1F4C4DFB-7C51-42F2-9D4F-3B80996B8DDB}" type="presParOf" srcId="{5B7A53A7-09B7-4CA4-9FDC-B2DD46901502}" destId="{DBCED9AD-5EE5-4BF2-A451-6221822A1701}" srcOrd="3" destOrd="0" presId="urn:microsoft.com/office/officeart/2005/8/layout/lProcess3"/>
    <dgm:cxn modelId="{4CBAC041-EAF6-408C-B729-C59A54CD4E08}" type="presParOf" srcId="{5B7A53A7-09B7-4CA4-9FDC-B2DD46901502}" destId="{4A45D9BB-B98E-425B-8F50-FFCF7FD71E2C}" srcOrd="4" destOrd="0" presId="urn:microsoft.com/office/officeart/2005/8/layout/lProcess3"/>
    <dgm:cxn modelId="{82792AF4-47A2-41D1-ADEC-E8365A386D2D}" type="presParOf" srcId="{4A45D9BB-B98E-425B-8F50-FFCF7FD71E2C}" destId="{8B8296BF-AB9D-43C5-9D15-49F271C9CB20}" srcOrd="0" destOrd="0" presId="urn:microsoft.com/office/officeart/2005/8/layout/lProcess3"/>
    <dgm:cxn modelId="{0EE0EE8B-4D90-47B8-B7C1-5EC7C350D902}" type="presParOf" srcId="{4A45D9BB-B98E-425B-8F50-FFCF7FD71E2C}" destId="{16ABF056-BF7C-45CD-80B2-CAC3C6A569FB}" srcOrd="1" destOrd="0" presId="urn:microsoft.com/office/officeart/2005/8/layout/lProcess3"/>
    <dgm:cxn modelId="{70420DE5-11EF-4110-9F48-1D024C206F96}" type="presParOf" srcId="{4A45D9BB-B98E-425B-8F50-FFCF7FD71E2C}" destId="{D82394C6-8BA2-4399-9F2F-1493F611ABCC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4E438DB-02A4-496D-8F5C-8341950E15C0}" type="doc">
      <dgm:prSet loTypeId="urn:microsoft.com/office/officeart/2005/8/layout/lProcess3" loCatId="process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642FE1C-342C-4A8D-9D68-EEF2F3577E6A}">
      <dgm:prSet phldrT="[Текст]"/>
      <dgm:spPr/>
      <dgm:t>
        <a:bodyPr/>
        <a:lstStyle/>
        <a:p>
          <a:r>
            <a:rPr lang="ru-RU" b="1" dirty="0" smtClean="0"/>
            <a:t>Обучающая помощь</a:t>
          </a:r>
          <a:endParaRPr lang="ru-RU" b="1" dirty="0"/>
        </a:p>
      </dgm:t>
    </dgm:pt>
    <dgm:pt modelId="{E9C7B317-B1EE-4B58-AF20-DC933FB85C55}" type="parTrans" cxnId="{C244615E-09B1-4D75-9724-0101B10EB12A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A549337E-BEEB-41FA-8643-F34B9736E163}" type="sibTrans" cxnId="{C244615E-09B1-4D75-9724-0101B10EB12A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C292D8CF-10F3-46C7-8F34-7C3625E14EC3}">
      <dgm:prSet phldrT="[Текст]"/>
      <dgm:spPr/>
      <dgm:t>
        <a:bodyPr/>
        <a:lstStyle/>
        <a:p>
          <a:r>
            <a:rPr lang="ru-RU" b="1" dirty="0" smtClean="0"/>
            <a:t>Направляющая помощь</a:t>
          </a:r>
          <a:endParaRPr lang="ru-RU" b="1" dirty="0"/>
        </a:p>
      </dgm:t>
    </dgm:pt>
    <dgm:pt modelId="{2FAF4078-9CAE-47C2-B7F4-A75A5B137BDD}" type="parTrans" cxnId="{BEF19EA9-5DC8-4AFC-B250-6FAF63F50022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3C057A65-82FB-4443-8FA6-51E032606F29}" type="sibTrans" cxnId="{BEF19EA9-5DC8-4AFC-B250-6FAF63F50022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38331217-5490-4668-8F9F-1D8FD2AC444A}">
      <dgm:prSet phldrT="[Текст]"/>
      <dgm:spPr/>
      <dgm:t>
        <a:bodyPr/>
        <a:lstStyle/>
        <a:p>
          <a:r>
            <a:rPr lang="ru-RU" b="1" dirty="0" smtClean="0"/>
            <a:t>Эмоционально-регулирующая помощь</a:t>
          </a:r>
          <a:endParaRPr lang="ru-RU" b="1" dirty="0"/>
        </a:p>
      </dgm:t>
    </dgm:pt>
    <dgm:pt modelId="{C4747F8C-034E-47E5-A73C-105EB14A10F7}" type="parTrans" cxnId="{AB60C96A-E33B-41AA-BBF1-E6F02B8E7DDA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8AC1AAA6-9983-4C2E-B075-A75EC93234EA}" type="sibTrans" cxnId="{AB60C96A-E33B-41AA-BBF1-E6F02B8E7DDA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8A039C1F-E7F0-48EF-9179-82E7AA032B5F}">
      <dgm:prSet phldrT="[Текст]"/>
      <dgm:spPr/>
      <dgm:t>
        <a:bodyPr/>
        <a:lstStyle/>
        <a:p>
          <a:r>
            <a:rPr lang="ru-RU" b="1" smtClean="0"/>
            <a:t>Стимулирующая помощь</a:t>
          </a:r>
          <a:endParaRPr lang="ru-RU" b="1" dirty="0"/>
        </a:p>
      </dgm:t>
    </dgm:pt>
    <dgm:pt modelId="{F055E87F-72BD-4AD4-B70F-C631D8116358}" type="parTrans" cxnId="{87DB3B69-DFA7-4F1E-9CD7-1AD525EDB2FB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F25CE7D3-4263-47F8-8F61-19726DA567B6}" type="sibTrans" cxnId="{87DB3B69-DFA7-4F1E-9CD7-1AD525EDB2FB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C2FF0BB4-7E8E-4A55-B12E-33A468FF3B4C}">
      <dgm:prSet phldrT="[Текст]"/>
      <dgm:spPr/>
      <dgm:t>
        <a:bodyPr/>
        <a:lstStyle/>
        <a:p>
          <a:r>
            <a:rPr lang="ru-RU" b="1" dirty="0" smtClean="0"/>
            <a:t>Непосредственный показ всей последовательности и образца, объяснение способа выполнения задания</a:t>
          </a:r>
          <a:endParaRPr lang="ru-RU" b="1" dirty="0"/>
        </a:p>
      </dgm:t>
    </dgm:pt>
    <dgm:pt modelId="{9E5BB908-7004-4764-93FA-EA06FFFEA87A}" type="parTrans" cxnId="{7B4119CF-9E96-4803-A235-09547F2E5D92}">
      <dgm:prSet/>
      <dgm:spPr/>
      <dgm:t>
        <a:bodyPr/>
        <a:lstStyle/>
        <a:p>
          <a:endParaRPr lang="ru-RU"/>
        </a:p>
      </dgm:t>
    </dgm:pt>
    <dgm:pt modelId="{9CD56B59-28D7-4730-BB03-56063BA9CE7D}" type="sibTrans" cxnId="{7B4119CF-9E96-4803-A235-09547F2E5D92}">
      <dgm:prSet/>
      <dgm:spPr/>
      <dgm:t>
        <a:bodyPr/>
        <a:lstStyle/>
        <a:p>
          <a:endParaRPr lang="ru-RU"/>
        </a:p>
      </dgm:t>
    </dgm:pt>
    <dgm:pt modelId="{96A4DCA0-4177-4BD6-8466-3B24DAE6CF64}">
      <dgm:prSet phldrT="[Текст]"/>
      <dgm:spPr/>
      <dgm:t>
        <a:bodyPr/>
        <a:lstStyle/>
        <a:p>
          <a:r>
            <a:rPr lang="ru-RU" b="1" dirty="0" smtClean="0"/>
            <a:t>Уточнение порядка действий, повторение инструкции: «Вспомни, что нужно сделать…», «Как ты планируешь выполнять действия?» </a:t>
          </a:r>
          <a:endParaRPr lang="ru-RU" b="1" dirty="0"/>
        </a:p>
      </dgm:t>
    </dgm:pt>
    <dgm:pt modelId="{9FCFDD37-A419-4FED-BFC7-5A8779F42A42}" type="parTrans" cxnId="{1AEB3634-87F1-478C-9D5C-AFD544F3A76F}">
      <dgm:prSet/>
      <dgm:spPr/>
      <dgm:t>
        <a:bodyPr/>
        <a:lstStyle/>
        <a:p>
          <a:endParaRPr lang="ru-RU"/>
        </a:p>
      </dgm:t>
    </dgm:pt>
    <dgm:pt modelId="{E8605795-2D80-4E67-9F65-5BAD1F8F7938}" type="sibTrans" cxnId="{1AEB3634-87F1-478C-9D5C-AFD544F3A76F}">
      <dgm:prSet/>
      <dgm:spPr/>
      <dgm:t>
        <a:bodyPr/>
        <a:lstStyle/>
        <a:p>
          <a:endParaRPr lang="ru-RU"/>
        </a:p>
      </dgm:t>
    </dgm:pt>
    <dgm:pt modelId="{225A15C5-F4D8-4D97-82E4-8CDE6A32CF1B}">
      <dgm:prSet phldrT="[Текст]"/>
      <dgm:spPr/>
      <dgm:t>
        <a:bodyPr/>
        <a:lstStyle/>
        <a:p>
          <a:r>
            <a:rPr lang="ru-RU" b="1" dirty="0" smtClean="0"/>
            <a:t>Активизация собственных сил ребенка: «Подумай!», «Посмотри внимательно»</a:t>
          </a:r>
          <a:endParaRPr lang="ru-RU" b="1" dirty="0"/>
        </a:p>
      </dgm:t>
    </dgm:pt>
    <dgm:pt modelId="{64813F6F-640F-4722-A551-BB30DAF2DDDE}" type="parTrans" cxnId="{0BE98B4E-E809-4C3A-BA9B-1B5820B05F70}">
      <dgm:prSet/>
      <dgm:spPr/>
      <dgm:t>
        <a:bodyPr/>
        <a:lstStyle/>
        <a:p>
          <a:endParaRPr lang="ru-RU"/>
        </a:p>
      </dgm:t>
    </dgm:pt>
    <dgm:pt modelId="{853FA1B3-4FAB-4C3F-BFF1-2D3B14CC48A6}" type="sibTrans" cxnId="{0BE98B4E-E809-4C3A-BA9B-1B5820B05F70}">
      <dgm:prSet/>
      <dgm:spPr/>
      <dgm:t>
        <a:bodyPr/>
        <a:lstStyle/>
        <a:p>
          <a:endParaRPr lang="ru-RU"/>
        </a:p>
      </dgm:t>
    </dgm:pt>
    <dgm:pt modelId="{F249F97C-C184-49C9-851D-4637EE9CF19F}">
      <dgm:prSet phldrT="[Текст]"/>
      <dgm:spPr/>
      <dgm:t>
        <a:bodyPr/>
        <a:lstStyle/>
        <a:p>
          <a:r>
            <a:rPr lang="ru-RU" b="1" dirty="0" smtClean="0"/>
            <a:t>Общее подбадривание: «Ты это сможешь!», «Тебе это по силам!»</a:t>
          </a:r>
          <a:endParaRPr lang="ru-RU" b="1" dirty="0"/>
        </a:p>
      </dgm:t>
    </dgm:pt>
    <dgm:pt modelId="{20E69856-EEEE-4820-8504-AA3DEDE18061}" type="parTrans" cxnId="{E0D8F2F2-BD0E-4D77-8FE2-80C90318197A}">
      <dgm:prSet/>
      <dgm:spPr/>
      <dgm:t>
        <a:bodyPr/>
        <a:lstStyle/>
        <a:p>
          <a:endParaRPr lang="ru-RU"/>
        </a:p>
      </dgm:t>
    </dgm:pt>
    <dgm:pt modelId="{B691CF33-E0AA-40F9-AB8C-CA86E7212D6F}" type="sibTrans" cxnId="{E0D8F2F2-BD0E-4D77-8FE2-80C90318197A}">
      <dgm:prSet/>
      <dgm:spPr/>
      <dgm:t>
        <a:bodyPr/>
        <a:lstStyle/>
        <a:p>
          <a:endParaRPr lang="ru-RU"/>
        </a:p>
      </dgm:t>
    </dgm:pt>
    <dgm:pt modelId="{8214F1A8-9EEA-4017-8842-63DF84FF6238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/>
            <a:t>Организующая помощь</a:t>
          </a:r>
        </a:p>
      </dgm:t>
    </dgm:pt>
    <dgm:pt modelId="{A41BEC4A-5AD2-4971-A0D6-4544FB3783F0}" type="parTrans" cxnId="{F3ECE0E8-5971-4B8E-B2A5-7BF8D9EAA2C8}">
      <dgm:prSet/>
      <dgm:spPr/>
      <dgm:t>
        <a:bodyPr/>
        <a:lstStyle/>
        <a:p>
          <a:endParaRPr lang="ru-RU"/>
        </a:p>
      </dgm:t>
    </dgm:pt>
    <dgm:pt modelId="{770B668D-C3B1-411F-AFDC-DE4A8DD14B43}" type="sibTrans" cxnId="{F3ECE0E8-5971-4B8E-B2A5-7BF8D9EAA2C8}">
      <dgm:prSet/>
      <dgm:spPr/>
      <dgm:t>
        <a:bodyPr/>
        <a:lstStyle/>
        <a:p>
          <a:endParaRPr lang="ru-RU"/>
        </a:p>
      </dgm:t>
    </dgm:pt>
    <dgm:pt modelId="{2B3A713D-31E0-46EB-AAE7-5C47E4165C4A}">
      <dgm:prSet phldrT="[Текст]"/>
      <dgm:spPr/>
      <dgm:t>
        <a:bodyPr/>
        <a:lstStyle/>
        <a:p>
          <a:r>
            <a:rPr lang="ru-RU" b="1" dirty="0" smtClean="0"/>
            <a:t>Организация внимания на каком-то моменте выполнения задания, если ребенок отвлекается </a:t>
          </a:r>
          <a:endParaRPr lang="ru-RU" b="1" dirty="0"/>
        </a:p>
      </dgm:t>
    </dgm:pt>
    <dgm:pt modelId="{D8A72E24-6E62-427A-A02A-DFA89C71B17A}" type="parTrans" cxnId="{65779F55-9570-49AE-8FC0-8C675395809D}">
      <dgm:prSet/>
      <dgm:spPr/>
      <dgm:t>
        <a:bodyPr/>
        <a:lstStyle/>
        <a:p>
          <a:endParaRPr lang="ru-RU"/>
        </a:p>
      </dgm:t>
    </dgm:pt>
    <dgm:pt modelId="{1635A5E9-9948-438B-9431-2AFFD7A1483D}" type="sibTrans" cxnId="{65779F55-9570-49AE-8FC0-8C675395809D}">
      <dgm:prSet/>
      <dgm:spPr/>
      <dgm:t>
        <a:bodyPr/>
        <a:lstStyle/>
        <a:p>
          <a:endParaRPr lang="ru-RU"/>
        </a:p>
      </dgm:t>
    </dgm:pt>
    <dgm:pt modelId="{5B7A53A7-09B7-4CA4-9FDC-B2DD46901502}" type="pres">
      <dgm:prSet presAssocID="{F4E438DB-02A4-496D-8F5C-8341950E15C0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1C38AD8-3624-4CF3-A75C-9B4F6988A941}" type="pres">
      <dgm:prSet presAssocID="{E642FE1C-342C-4A8D-9D68-EEF2F3577E6A}" presName="horFlow" presStyleCnt="0"/>
      <dgm:spPr/>
      <dgm:t>
        <a:bodyPr/>
        <a:lstStyle/>
        <a:p>
          <a:endParaRPr lang="ru-RU"/>
        </a:p>
      </dgm:t>
    </dgm:pt>
    <dgm:pt modelId="{058D9304-A736-4CD9-B937-AEBCAEEB436A}" type="pres">
      <dgm:prSet presAssocID="{E642FE1C-342C-4A8D-9D68-EEF2F3577E6A}" presName="bigChev" presStyleLbl="node1" presStyleIdx="0" presStyleCnt="5" custScaleX="164258"/>
      <dgm:spPr/>
      <dgm:t>
        <a:bodyPr/>
        <a:lstStyle/>
        <a:p>
          <a:endParaRPr lang="ru-RU"/>
        </a:p>
      </dgm:t>
    </dgm:pt>
    <dgm:pt modelId="{D8449EDD-472F-46A4-BD13-5AA9AF20A9F9}" type="pres">
      <dgm:prSet presAssocID="{9E5BB908-7004-4764-93FA-EA06FFFEA87A}" presName="parTrans" presStyleCnt="0"/>
      <dgm:spPr/>
      <dgm:t>
        <a:bodyPr/>
        <a:lstStyle/>
        <a:p>
          <a:endParaRPr lang="ru-RU"/>
        </a:p>
      </dgm:t>
    </dgm:pt>
    <dgm:pt modelId="{0D430562-9B92-48CD-B97D-DB9F9C5898D4}" type="pres">
      <dgm:prSet presAssocID="{C2FF0BB4-7E8E-4A55-B12E-33A468FF3B4C}" presName="node" presStyleLbl="alignAccFollowNode1" presStyleIdx="0" presStyleCnt="5" custScaleX="351953" custLinFactNeighborX="-27272" custLinFactNeighborY="-37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295DC9-A524-4BDF-819B-9D722AA1B76E}" type="pres">
      <dgm:prSet presAssocID="{E642FE1C-342C-4A8D-9D68-EEF2F3577E6A}" presName="vSp" presStyleCnt="0"/>
      <dgm:spPr/>
      <dgm:t>
        <a:bodyPr/>
        <a:lstStyle/>
        <a:p>
          <a:endParaRPr lang="ru-RU"/>
        </a:p>
      </dgm:t>
    </dgm:pt>
    <dgm:pt modelId="{D82EBD6C-DD43-43E3-83D2-E3089CA9949F}" type="pres">
      <dgm:prSet presAssocID="{C292D8CF-10F3-46C7-8F34-7C3625E14EC3}" presName="horFlow" presStyleCnt="0"/>
      <dgm:spPr/>
      <dgm:t>
        <a:bodyPr/>
        <a:lstStyle/>
        <a:p>
          <a:endParaRPr lang="ru-RU"/>
        </a:p>
      </dgm:t>
    </dgm:pt>
    <dgm:pt modelId="{597EE470-FF17-4D6E-A80D-20146E753D27}" type="pres">
      <dgm:prSet presAssocID="{C292D8CF-10F3-46C7-8F34-7C3625E14EC3}" presName="bigChev" presStyleLbl="node1" presStyleIdx="1" presStyleCnt="5" custScaleX="164258"/>
      <dgm:spPr/>
      <dgm:t>
        <a:bodyPr/>
        <a:lstStyle/>
        <a:p>
          <a:endParaRPr lang="ru-RU"/>
        </a:p>
      </dgm:t>
    </dgm:pt>
    <dgm:pt modelId="{A717C807-DBDD-4669-8F2D-200A2B9C2658}" type="pres">
      <dgm:prSet presAssocID="{9FCFDD37-A419-4FED-BFC7-5A8779F42A42}" presName="parTrans" presStyleCnt="0"/>
      <dgm:spPr/>
      <dgm:t>
        <a:bodyPr/>
        <a:lstStyle/>
        <a:p>
          <a:endParaRPr lang="ru-RU"/>
        </a:p>
      </dgm:t>
    </dgm:pt>
    <dgm:pt modelId="{E1B7D6FB-A961-4D0D-8A42-208502393B48}" type="pres">
      <dgm:prSet presAssocID="{96A4DCA0-4177-4BD6-8466-3B24DAE6CF64}" presName="node" presStyleLbl="alignAccFollowNode1" presStyleIdx="1" presStyleCnt="5" custScaleX="3519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CED9AD-5EE5-4BF2-A451-6221822A1701}" type="pres">
      <dgm:prSet presAssocID="{C292D8CF-10F3-46C7-8F34-7C3625E14EC3}" presName="vSp" presStyleCnt="0"/>
      <dgm:spPr/>
      <dgm:t>
        <a:bodyPr/>
        <a:lstStyle/>
        <a:p>
          <a:endParaRPr lang="ru-RU"/>
        </a:p>
      </dgm:t>
    </dgm:pt>
    <dgm:pt modelId="{A2881C19-5383-43D8-86C9-9D3D2537BDA8}" type="pres">
      <dgm:prSet presAssocID="{8214F1A8-9EEA-4017-8842-63DF84FF6238}" presName="horFlow" presStyleCnt="0"/>
      <dgm:spPr/>
      <dgm:t>
        <a:bodyPr/>
        <a:lstStyle/>
        <a:p>
          <a:endParaRPr lang="ru-RU"/>
        </a:p>
      </dgm:t>
    </dgm:pt>
    <dgm:pt modelId="{23E043AB-CA4C-4763-B5FF-5D75B0DC754A}" type="pres">
      <dgm:prSet presAssocID="{8214F1A8-9EEA-4017-8842-63DF84FF6238}" presName="bigChev" presStyleLbl="node1" presStyleIdx="2" presStyleCnt="5" custScaleX="164258"/>
      <dgm:spPr/>
      <dgm:t>
        <a:bodyPr/>
        <a:lstStyle/>
        <a:p>
          <a:endParaRPr lang="ru-RU"/>
        </a:p>
      </dgm:t>
    </dgm:pt>
    <dgm:pt modelId="{25E080FB-16C2-40DC-8466-2DE42FA9FFB7}" type="pres">
      <dgm:prSet presAssocID="{D8A72E24-6E62-427A-A02A-DFA89C71B17A}" presName="parTrans" presStyleCnt="0"/>
      <dgm:spPr/>
      <dgm:t>
        <a:bodyPr/>
        <a:lstStyle/>
        <a:p>
          <a:endParaRPr lang="ru-RU"/>
        </a:p>
      </dgm:t>
    </dgm:pt>
    <dgm:pt modelId="{0E3213F3-DF30-482B-923D-B20F7F08B60C}" type="pres">
      <dgm:prSet presAssocID="{2B3A713D-31E0-46EB-AAE7-5C47E4165C4A}" presName="node" presStyleLbl="alignAccFollowNode1" presStyleIdx="2" presStyleCnt="5" custScaleX="3519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99CC2E-4B21-4613-840D-5B0AF5A157F2}" type="pres">
      <dgm:prSet presAssocID="{8214F1A8-9EEA-4017-8842-63DF84FF6238}" presName="vSp" presStyleCnt="0"/>
      <dgm:spPr/>
      <dgm:t>
        <a:bodyPr/>
        <a:lstStyle/>
        <a:p>
          <a:endParaRPr lang="ru-RU"/>
        </a:p>
      </dgm:t>
    </dgm:pt>
    <dgm:pt modelId="{4A45D9BB-B98E-425B-8F50-FFCF7FD71E2C}" type="pres">
      <dgm:prSet presAssocID="{8A039C1F-E7F0-48EF-9179-82E7AA032B5F}" presName="horFlow" presStyleCnt="0"/>
      <dgm:spPr/>
      <dgm:t>
        <a:bodyPr/>
        <a:lstStyle/>
        <a:p>
          <a:endParaRPr lang="ru-RU"/>
        </a:p>
      </dgm:t>
    </dgm:pt>
    <dgm:pt modelId="{8B8296BF-AB9D-43C5-9D15-49F271C9CB20}" type="pres">
      <dgm:prSet presAssocID="{8A039C1F-E7F0-48EF-9179-82E7AA032B5F}" presName="bigChev" presStyleLbl="node1" presStyleIdx="3" presStyleCnt="5" custScaleX="164258"/>
      <dgm:spPr/>
      <dgm:t>
        <a:bodyPr/>
        <a:lstStyle/>
        <a:p>
          <a:endParaRPr lang="ru-RU"/>
        </a:p>
      </dgm:t>
    </dgm:pt>
    <dgm:pt modelId="{16ABF056-BF7C-45CD-80B2-CAC3C6A569FB}" type="pres">
      <dgm:prSet presAssocID="{64813F6F-640F-4722-A551-BB30DAF2DDDE}" presName="parTrans" presStyleCnt="0"/>
      <dgm:spPr/>
      <dgm:t>
        <a:bodyPr/>
        <a:lstStyle/>
        <a:p>
          <a:endParaRPr lang="ru-RU"/>
        </a:p>
      </dgm:t>
    </dgm:pt>
    <dgm:pt modelId="{D82394C6-8BA2-4399-9F2F-1493F611ABCC}" type="pres">
      <dgm:prSet presAssocID="{225A15C5-F4D8-4D97-82E4-8CDE6A32CF1B}" presName="node" presStyleLbl="alignAccFollowNode1" presStyleIdx="3" presStyleCnt="5" custScaleX="3519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955D9-C2C8-4DD1-8B51-04F1DF2A1B31}" type="pres">
      <dgm:prSet presAssocID="{8A039C1F-E7F0-48EF-9179-82E7AA032B5F}" presName="vSp" presStyleCnt="0"/>
      <dgm:spPr/>
      <dgm:t>
        <a:bodyPr/>
        <a:lstStyle/>
        <a:p>
          <a:endParaRPr lang="ru-RU"/>
        </a:p>
      </dgm:t>
    </dgm:pt>
    <dgm:pt modelId="{54785EE3-D7E5-46A0-8CC0-1314696ABC6A}" type="pres">
      <dgm:prSet presAssocID="{38331217-5490-4668-8F9F-1D8FD2AC444A}" presName="horFlow" presStyleCnt="0"/>
      <dgm:spPr/>
      <dgm:t>
        <a:bodyPr/>
        <a:lstStyle/>
        <a:p>
          <a:endParaRPr lang="ru-RU"/>
        </a:p>
      </dgm:t>
    </dgm:pt>
    <dgm:pt modelId="{BF02068E-9A1B-4D53-A594-675C24B45CC8}" type="pres">
      <dgm:prSet presAssocID="{38331217-5490-4668-8F9F-1D8FD2AC444A}" presName="bigChev" presStyleLbl="node1" presStyleIdx="4" presStyleCnt="5" custScaleX="164258"/>
      <dgm:spPr/>
      <dgm:t>
        <a:bodyPr/>
        <a:lstStyle/>
        <a:p>
          <a:endParaRPr lang="ru-RU"/>
        </a:p>
      </dgm:t>
    </dgm:pt>
    <dgm:pt modelId="{9AC56342-5306-41E2-9D56-09B4753FAD02}" type="pres">
      <dgm:prSet presAssocID="{20E69856-EEEE-4820-8504-AA3DEDE18061}" presName="parTrans" presStyleCnt="0"/>
      <dgm:spPr/>
      <dgm:t>
        <a:bodyPr/>
        <a:lstStyle/>
        <a:p>
          <a:endParaRPr lang="ru-RU"/>
        </a:p>
      </dgm:t>
    </dgm:pt>
    <dgm:pt modelId="{EDF73B11-EF3F-4485-8C99-DA52081747C8}" type="pres">
      <dgm:prSet presAssocID="{F249F97C-C184-49C9-851D-4637EE9CF19F}" presName="node" presStyleLbl="alignAccFollowNode1" presStyleIdx="4" presStyleCnt="5" custScaleX="3519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779F55-9570-49AE-8FC0-8C675395809D}" srcId="{8214F1A8-9EEA-4017-8842-63DF84FF6238}" destId="{2B3A713D-31E0-46EB-AAE7-5C47E4165C4A}" srcOrd="0" destOrd="0" parTransId="{D8A72E24-6E62-427A-A02A-DFA89C71B17A}" sibTransId="{1635A5E9-9948-438B-9431-2AFFD7A1483D}"/>
    <dgm:cxn modelId="{BE7D93B3-0BA2-4247-8BB4-6686F6E85577}" type="presOf" srcId="{F249F97C-C184-49C9-851D-4637EE9CF19F}" destId="{EDF73B11-EF3F-4485-8C99-DA52081747C8}" srcOrd="0" destOrd="0" presId="urn:microsoft.com/office/officeart/2005/8/layout/lProcess3"/>
    <dgm:cxn modelId="{E0D8F2F2-BD0E-4D77-8FE2-80C90318197A}" srcId="{38331217-5490-4668-8F9F-1D8FD2AC444A}" destId="{F249F97C-C184-49C9-851D-4637EE9CF19F}" srcOrd="0" destOrd="0" parTransId="{20E69856-EEEE-4820-8504-AA3DEDE18061}" sibTransId="{B691CF33-E0AA-40F9-AB8C-CA86E7212D6F}"/>
    <dgm:cxn modelId="{0BE98B4E-E809-4C3A-BA9B-1B5820B05F70}" srcId="{8A039C1F-E7F0-48EF-9179-82E7AA032B5F}" destId="{225A15C5-F4D8-4D97-82E4-8CDE6A32CF1B}" srcOrd="0" destOrd="0" parTransId="{64813F6F-640F-4722-A551-BB30DAF2DDDE}" sibTransId="{853FA1B3-4FAB-4C3F-BFF1-2D3B14CC48A6}"/>
    <dgm:cxn modelId="{D060E0B4-6C7D-4D9C-A707-D99D4DF523E6}" type="presOf" srcId="{8A039C1F-E7F0-48EF-9179-82E7AA032B5F}" destId="{8B8296BF-AB9D-43C5-9D15-49F271C9CB20}" srcOrd="0" destOrd="0" presId="urn:microsoft.com/office/officeart/2005/8/layout/lProcess3"/>
    <dgm:cxn modelId="{55F6BB97-8748-4E7B-8629-613F8123D1CC}" type="presOf" srcId="{C2FF0BB4-7E8E-4A55-B12E-33A468FF3B4C}" destId="{0D430562-9B92-48CD-B97D-DB9F9C5898D4}" srcOrd="0" destOrd="0" presId="urn:microsoft.com/office/officeart/2005/8/layout/lProcess3"/>
    <dgm:cxn modelId="{5EDDB496-7852-47EB-A3A7-10EC7D994A29}" type="presOf" srcId="{8214F1A8-9EEA-4017-8842-63DF84FF6238}" destId="{23E043AB-CA4C-4763-B5FF-5D75B0DC754A}" srcOrd="0" destOrd="0" presId="urn:microsoft.com/office/officeart/2005/8/layout/lProcess3"/>
    <dgm:cxn modelId="{7B4119CF-9E96-4803-A235-09547F2E5D92}" srcId="{E642FE1C-342C-4A8D-9D68-EEF2F3577E6A}" destId="{C2FF0BB4-7E8E-4A55-B12E-33A468FF3B4C}" srcOrd="0" destOrd="0" parTransId="{9E5BB908-7004-4764-93FA-EA06FFFEA87A}" sibTransId="{9CD56B59-28D7-4730-BB03-56063BA9CE7D}"/>
    <dgm:cxn modelId="{F3ECE0E8-5971-4B8E-B2A5-7BF8D9EAA2C8}" srcId="{F4E438DB-02A4-496D-8F5C-8341950E15C0}" destId="{8214F1A8-9EEA-4017-8842-63DF84FF6238}" srcOrd="2" destOrd="0" parTransId="{A41BEC4A-5AD2-4971-A0D6-4544FB3783F0}" sibTransId="{770B668D-C3B1-411F-AFDC-DE4A8DD14B43}"/>
    <dgm:cxn modelId="{C244615E-09B1-4D75-9724-0101B10EB12A}" srcId="{F4E438DB-02A4-496D-8F5C-8341950E15C0}" destId="{E642FE1C-342C-4A8D-9D68-EEF2F3577E6A}" srcOrd="0" destOrd="0" parTransId="{E9C7B317-B1EE-4B58-AF20-DC933FB85C55}" sibTransId="{A549337E-BEEB-41FA-8643-F34B9736E163}"/>
    <dgm:cxn modelId="{BEF19EA9-5DC8-4AFC-B250-6FAF63F50022}" srcId="{F4E438DB-02A4-496D-8F5C-8341950E15C0}" destId="{C292D8CF-10F3-46C7-8F34-7C3625E14EC3}" srcOrd="1" destOrd="0" parTransId="{2FAF4078-9CAE-47C2-B7F4-A75A5B137BDD}" sibTransId="{3C057A65-82FB-4443-8FA6-51E032606F29}"/>
    <dgm:cxn modelId="{9EB3DACB-F34C-4C56-A756-547712775267}" type="presOf" srcId="{225A15C5-F4D8-4D97-82E4-8CDE6A32CF1B}" destId="{D82394C6-8BA2-4399-9F2F-1493F611ABCC}" srcOrd="0" destOrd="0" presId="urn:microsoft.com/office/officeart/2005/8/layout/lProcess3"/>
    <dgm:cxn modelId="{1AEB3634-87F1-478C-9D5C-AFD544F3A76F}" srcId="{C292D8CF-10F3-46C7-8F34-7C3625E14EC3}" destId="{96A4DCA0-4177-4BD6-8466-3B24DAE6CF64}" srcOrd="0" destOrd="0" parTransId="{9FCFDD37-A419-4FED-BFC7-5A8779F42A42}" sibTransId="{E8605795-2D80-4E67-9F65-5BAD1F8F7938}"/>
    <dgm:cxn modelId="{D7229872-D999-4ECC-8248-C687D1B2ED41}" type="presOf" srcId="{C292D8CF-10F3-46C7-8F34-7C3625E14EC3}" destId="{597EE470-FF17-4D6E-A80D-20146E753D27}" srcOrd="0" destOrd="0" presId="urn:microsoft.com/office/officeart/2005/8/layout/lProcess3"/>
    <dgm:cxn modelId="{87DB3B69-DFA7-4F1E-9CD7-1AD525EDB2FB}" srcId="{F4E438DB-02A4-496D-8F5C-8341950E15C0}" destId="{8A039C1F-E7F0-48EF-9179-82E7AA032B5F}" srcOrd="3" destOrd="0" parTransId="{F055E87F-72BD-4AD4-B70F-C631D8116358}" sibTransId="{F25CE7D3-4263-47F8-8F61-19726DA567B6}"/>
    <dgm:cxn modelId="{01EE275C-B2A7-428C-B368-AE985E9C7A62}" type="presOf" srcId="{E642FE1C-342C-4A8D-9D68-EEF2F3577E6A}" destId="{058D9304-A736-4CD9-B937-AEBCAEEB436A}" srcOrd="0" destOrd="0" presId="urn:microsoft.com/office/officeart/2005/8/layout/lProcess3"/>
    <dgm:cxn modelId="{192DA4E0-CD92-480B-8AB4-19A570EA4E26}" type="presOf" srcId="{2B3A713D-31E0-46EB-AAE7-5C47E4165C4A}" destId="{0E3213F3-DF30-482B-923D-B20F7F08B60C}" srcOrd="0" destOrd="0" presId="urn:microsoft.com/office/officeart/2005/8/layout/lProcess3"/>
    <dgm:cxn modelId="{8543841E-8485-4217-BFF1-210BB7511CAE}" type="presOf" srcId="{38331217-5490-4668-8F9F-1D8FD2AC444A}" destId="{BF02068E-9A1B-4D53-A594-675C24B45CC8}" srcOrd="0" destOrd="0" presId="urn:microsoft.com/office/officeart/2005/8/layout/lProcess3"/>
    <dgm:cxn modelId="{E8B918D6-0D1D-4CA3-94EB-6790551D43FB}" type="presOf" srcId="{F4E438DB-02A4-496D-8F5C-8341950E15C0}" destId="{5B7A53A7-09B7-4CA4-9FDC-B2DD46901502}" srcOrd="0" destOrd="0" presId="urn:microsoft.com/office/officeart/2005/8/layout/lProcess3"/>
    <dgm:cxn modelId="{8D261B82-BD85-428C-9887-AA6C768BF11A}" type="presOf" srcId="{96A4DCA0-4177-4BD6-8466-3B24DAE6CF64}" destId="{E1B7D6FB-A961-4D0D-8A42-208502393B48}" srcOrd="0" destOrd="0" presId="urn:microsoft.com/office/officeart/2005/8/layout/lProcess3"/>
    <dgm:cxn modelId="{AB60C96A-E33B-41AA-BBF1-E6F02B8E7DDA}" srcId="{F4E438DB-02A4-496D-8F5C-8341950E15C0}" destId="{38331217-5490-4668-8F9F-1D8FD2AC444A}" srcOrd="4" destOrd="0" parTransId="{C4747F8C-034E-47E5-A73C-105EB14A10F7}" sibTransId="{8AC1AAA6-9983-4C2E-B075-A75EC93234EA}"/>
    <dgm:cxn modelId="{06F59456-139D-4138-93B1-DD25FCFE357E}" type="presParOf" srcId="{5B7A53A7-09B7-4CA4-9FDC-B2DD46901502}" destId="{E1C38AD8-3624-4CF3-A75C-9B4F6988A941}" srcOrd="0" destOrd="0" presId="urn:microsoft.com/office/officeart/2005/8/layout/lProcess3"/>
    <dgm:cxn modelId="{E1165825-7868-4861-A01B-36253C96B9F9}" type="presParOf" srcId="{E1C38AD8-3624-4CF3-A75C-9B4F6988A941}" destId="{058D9304-A736-4CD9-B937-AEBCAEEB436A}" srcOrd="0" destOrd="0" presId="urn:microsoft.com/office/officeart/2005/8/layout/lProcess3"/>
    <dgm:cxn modelId="{9BAEA0D5-456F-481D-B34F-0DF46E94247F}" type="presParOf" srcId="{E1C38AD8-3624-4CF3-A75C-9B4F6988A941}" destId="{D8449EDD-472F-46A4-BD13-5AA9AF20A9F9}" srcOrd="1" destOrd="0" presId="urn:microsoft.com/office/officeart/2005/8/layout/lProcess3"/>
    <dgm:cxn modelId="{DA087928-D594-4E32-BDF2-BFA9D89D0FBF}" type="presParOf" srcId="{E1C38AD8-3624-4CF3-A75C-9B4F6988A941}" destId="{0D430562-9B92-48CD-B97D-DB9F9C5898D4}" srcOrd="2" destOrd="0" presId="urn:microsoft.com/office/officeart/2005/8/layout/lProcess3"/>
    <dgm:cxn modelId="{97C4703F-5891-4915-9F61-0AC67B6CF023}" type="presParOf" srcId="{5B7A53A7-09B7-4CA4-9FDC-B2DD46901502}" destId="{5D295DC9-A524-4BDF-819B-9D722AA1B76E}" srcOrd="1" destOrd="0" presId="urn:microsoft.com/office/officeart/2005/8/layout/lProcess3"/>
    <dgm:cxn modelId="{7A1D590F-B997-45BD-8000-0EE3D58B8BBF}" type="presParOf" srcId="{5B7A53A7-09B7-4CA4-9FDC-B2DD46901502}" destId="{D82EBD6C-DD43-43E3-83D2-E3089CA9949F}" srcOrd="2" destOrd="0" presId="urn:microsoft.com/office/officeart/2005/8/layout/lProcess3"/>
    <dgm:cxn modelId="{409568BE-92E9-4B26-B8E3-6B3ACF780C87}" type="presParOf" srcId="{D82EBD6C-DD43-43E3-83D2-E3089CA9949F}" destId="{597EE470-FF17-4D6E-A80D-20146E753D27}" srcOrd="0" destOrd="0" presId="urn:microsoft.com/office/officeart/2005/8/layout/lProcess3"/>
    <dgm:cxn modelId="{D02FD2F6-7AE5-4FAE-AD75-3CB37358F4E9}" type="presParOf" srcId="{D82EBD6C-DD43-43E3-83D2-E3089CA9949F}" destId="{A717C807-DBDD-4669-8F2D-200A2B9C2658}" srcOrd="1" destOrd="0" presId="urn:microsoft.com/office/officeart/2005/8/layout/lProcess3"/>
    <dgm:cxn modelId="{24347EC0-F7DE-4779-AE07-0F4FA068290C}" type="presParOf" srcId="{D82EBD6C-DD43-43E3-83D2-E3089CA9949F}" destId="{E1B7D6FB-A961-4D0D-8A42-208502393B48}" srcOrd="2" destOrd="0" presId="urn:microsoft.com/office/officeart/2005/8/layout/lProcess3"/>
    <dgm:cxn modelId="{F2338476-CC4F-49B3-8C5F-6BEA6ADA45B1}" type="presParOf" srcId="{5B7A53A7-09B7-4CA4-9FDC-B2DD46901502}" destId="{DBCED9AD-5EE5-4BF2-A451-6221822A1701}" srcOrd="3" destOrd="0" presId="urn:microsoft.com/office/officeart/2005/8/layout/lProcess3"/>
    <dgm:cxn modelId="{875D89F9-15A9-4D2A-8741-7EB6F05F0C84}" type="presParOf" srcId="{5B7A53A7-09B7-4CA4-9FDC-B2DD46901502}" destId="{A2881C19-5383-43D8-86C9-9D3D2537BDA8}" srcOrd="4" destOrd="0" presId="urn:microsoft.com/office/officeart/2005/8/layout/lProcess3"/>
    <dgm:cxn modelId="{CD11836D-86A4-4781-8CE1-64C63CE8EC0D}" type="presParOf" srcId="{A2881C19-5383-43D8-86C9-9D3D2537BDA8}" destId="{23E043AB-CA4C-4763-B5FF-5D75B0DC754A}" srcOrd="0" destOrd="0" presId="urn:microsoft.com/office/officeart/2005/8/layout/lProcess3"/>
    <dgm:cxn modelId="{8ADC86D6-1CB0-44C0-A268-DC44E28B459F}" type="presParOf" srcId="{A2881C19-5383-43D8-86C9-9D3D2537BDA8}" destId="{25E080FB-16C2-40DC-8466-2DE42FA9FFB7}" srcOrd="1" destOrd="0" presId="urn:microsoft.com/office/officeart/2005/8/layout/lProcess3"/>
    <dgm:cxn modelId="{12DA0067-D6A4-47BE-BA7F-BFA29AEBCDE5}" type="presParOf" srcId="{A2881C19-5383-43D8-86C9-9D3D2537BDA8}" destId="{0E3213F3-DF30-482B-923D-B20F7F08B60C}" srcOrd="2" destOrd="0" presId="urn:microsoft.com/office/officeart/2005/8/layout/lProcess3"/>
    <dgm:cxn modelId="{4F82BE77-14A8-457E-8AB2-58F776AA7FF6}" type="presParOf" srcId="{5B7A53A7-09B7-4CA4-9FDC-B2DD46901502}" destId="{3D99CC2E-4B21-4613-840D-5B0AF5A157F2}" srcOrd="5" destOrd="0" presId="urn:microsoft.com/office/officeart/2005/8/layout/lProcess3"/>
    <dgm:cxn modelId="{D20BE008-6724-4703-81B2-5217D68FA6BF}" type="presParOf" srcId="{5B7A53A7-09B7-4CA4-9FDC-B2DD46901502}" destId="{4A45D9BB-B98E-425B-8F50-FFCF7FD71E2C}" srcOrd="6" destOrd="0" presId="urn:microsoft.com/office/officeart/2005/8/layout/lProcess3"/>
    <dgm:cxn modelId="{D8DB00A8-0F99-43F0-8599-23AD5A3FE8EA}" type="presParOf" srcId="{4A45D9BB-B98E-425B-8F50-FFCF7FD71E2C}" destId="{8B8296BF-AB9D-43C5-9D15-49F271C9CB20}" srcOrd="0" destOrd="0" presId="urn:microsoft.com/office/officeart/2005/8/layout/lProcess3"/>
    <dgm:cxn modelId="{DD874079-DE3A-4ED9-941F-BD386F986AE9}" type="presParOf" srcId="{4A45D9BB-B98E-425B-8F50-FFCF7FD71E2C}" destId="{16ABF056-BF7C-45CD-80B2-CAC3C6A569FB}" srcOrd="1" destOrd="0" presId="urn:microsoft.com/office/officeart/2005/8/layout/lProcess3"/>
    <dgm:cxn modelId="{E4D49381-EDEE-4506-9F0F-C128698122B1}" type="presParOf" srcId="{4A45D9BB-B98E-425B-8F50-FFCF7FD71E2C}" destId="{D82394C6-8BA2-4399-9F2F-1493F611ABCC}" srcOrd="2" destOrd="0" presId="urn:microsoft.com/office/officeart/2005/8/layout/lProcess3"/>
    <dgm:cxn modelId="{670894E1-DFF9-490A-9519-F2E12899E1F2}" type="presParOf" srcId="{5B7A53A7-09B7-4CA4-9FDC-B2DD46901502}" destId="{AA8955D9-C2C8-4DD1-8B51-04F1DF2A1B31}" srcOrd="7" destOrd="0" presId="urn:microsoft.com/office/officeart/2005/8/layout/lProcess3"/>
    <dgm:cxn modelId="{B4422F68-0B7D-4C7D-AD1E-029521DEDADE}" type="presParOf" srcId="{5B7A53A7-09B7-4CA4-9FDC-B2DD46901502}" destId="{54785EE3-D7E5-46A0-8CC0-1314696ABC6A}" srcOrd="8" destOrd="0" presId="urn:microsoft.com/office/officeart/2005/8/layout/lProcess3"/>
    <dgm:cxn modelId="{9B229145-EDF9-4CD0-9A5F-78999BEE38A2}" type="presParOf" srcId="{54785EE3-D7E5-46A0-8CC0-1314696ABC6A}" destId="{BF02068E-9A1B-4D53-A594-675C24B45CC8}" srcOrd="0" destOrd="0" presId="urn:microsoft.com/office/officeart/2005/8/layout/lProcess3"/>
    <dgm:cxn modelId="{5CA59561-3F16-44B6-96E0-736C4A44834F}" type="presParOf" srcId="{54785EE3-D7E5-46A0-8CC0-1314696ABC6A}" destId="{9AC56342-5306-41E2-9D56-09B4753FAD02}" srcOrd="1" destOrd="0" presId="urn:microsoft.com/office/officeart/2005/8/layout/lProcess3"/>
    <dgm:cxn modelId="{10764B2F-6BC6-4CA7-BD41-A98E09218FBC}" type="presParOf" srcId="{54785EE3-D7E5-46A0-8CC0-1314696ABC6A}" destId="{EDF73B11-EF3F-4485-8C99-DA52081747C8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FBF822-CB62-41FE-9944-4984C9891E00}">
      <dsp:nvSpPr>
        <dsp:cNvPr id="0" name=""/>
        <dsp:cNvSpPr/>
      </dsp:nvSpPr>
      <dsp:spPr>
        <a:xfrm rot="5400000">
          <a:off x="1152004" y="882068"/>
          <a:ext cx="780563" cy="8886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49491A3-94B7-4E5A-8A89-47C9B682E78B}">
      <dsp:nvSpPr>
        <dsp:cNvPr id="0" name=""/>
        <dsp:cNvSpPr/>
      </dsp:nvSpPr>
      <dsp:spPr>
        <a:xfrm>
          <a:off x="2" y="0"/>
          <a:ext cx="2519995" cy="919764"/>
        </a:xfrm>
        <a:prstGeom prst="roundRect">
          <a:avLst>
            <a:gd name="adj" fmla="val 166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Цель</a:t>
          </a:r>
          <a:endParaRPr lang="ru-RU" sz="3200" b="1" kern="1200" dirty="0"/>
        </a:p>
      </dsp:txBody>
      <dsp:txXfrm>
        <a:off x="44909" y="44907"/>
        <a:ext cx="2430181" cy="829950"/>
      </dsp:txXfrm>
    </dsp:sp>
    <dsp:sp modelId="{471779EB-D2C4-4942-9789-8868007450F3}">
      <dsp:nvSpPr>
        <dsp:cNvPr id="0" name=""/>
        <dsp:cNvSpPr/>
      </dsp:nvSpPr>
      <dsp:spPr>
        <a:xfrm>
          <a:off x="2909149" y="111254"/>
          <a:ext cx="955685" cy="743394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D08FF6-3D8F-40A8-95FD-5AF173963238}">
      <dsp:nvSpPr>
        <dsp:cNvPr id="0" name=""/>
        <dsp:cNvSpPr/>
      </dsp:nvSpPr>
      <dsp:spPr>
        <a:xfrm rot="5400000">
          <a:off x="3096001" y="1962187"/>
          <a:ext cx="780563" cy="8886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6384883"/>
            <a:satOff val="-27639"/>
            <a:lumOff val="372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6512057-27E1-4469-BECE-B03B879E5993}">
      <dsp:nvSpPr>
        <dsp:cNvPr id="0" name=""/>
        <dsp:cNvSpPr/>
      </dsp:nvSpPr>
      <dsp:spPr>
        <a:xfrm>
          <a:off x="2016004" y="1080122"/>
          <a:ext cx="2519995" cy="919764"/>
        </a:xfrm>
        <a:prstGeom prst="roundRect">
          <a:avLst>
            <a:gd name="adj" fmla="val 16670"/>
          </a:avLst>
        </a:prstGeom>
        <a:solidFill>
          <a:schemeClr val="accent3">
            <a:hueOff val="3874869"/>
            <a:satOff val="-12382"/>
            <a:lumOff val="-3137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Средства</a:t>
          </a:r>
          <a:endParaRPr lang="ru-RU" sz="3200" b="1" kern="1200" dirty="0"/>
        </a:p>
      </dsp:txBody>
      <dsp:txXfrm>
        <a:off x="2060911" y="1125029"/>
        <a:ext cx="2430181" cy="829950"/>
      </dsp:txXfrm>
    </dsp:sp>
    <dsp:sp modelId="{946D2537-D974-4956-965D-D6E36997CC3A}">
      <dsp:nvSpPr>
        <dsp:cNvPr id="0" name=""/>
        <dsp:cNvSpPr/>
      </dsp:nvSpPr>
      <dsp:spPr>
        <a:xfrm>
          <a:off x="4288039" y="1144453"/>
          <a:ext cx="955685" cy="743394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B16140-9AF4-4FF9-B7F6-EEEF34C56AD4}">
      <dsp:nvSpPr>
        <dsp:cNvPr id="0" name=""/>
        <dsp:cNvSpPr/>
      </dsp:nvSpPr>
      <dsp:spPr>
        <a:xfrm rot="5400000">
          <a:off x="5075998" y="2970299"/>
          <a:ext cx="780563" cy="8886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12769766"/>
            <a:satOff val="-55277"/>
            <a:lumOff val="744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02F7A19-0497-4CE7-995D-C1139D57961B}">
      <dsp:nvSpPr>
        <dsp:cNvPr id="0" name=""/>
        <dsp:cNvSpPr/>
      </dsp:nvSpPr>
      <dsp:spPr>
        <a:xfrm>
          <a:off x="3959998" y="2088230"/>
          <a:ext cx="2519995" cy="919764"/>
        </a:xfrm>
        <a:prstGeom prst="roundRect">
          <a:avLst>
            <a:gd name="adj" fmla="val 16670"/>
          </a:avLst>
        </a:prstGeom>
        <a:solidFill>
          <a:schemeClr val="accent3">
            <a:hueOff val="7749738"/>
            <a:satOff val="-24763"/>
            <a:lumOff val="-627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Действия</a:t>
          </a:r>
          <a:endParaRPr lang="ru-RU" sz="3200" b="1" kern="1200" dirty="0"/>
        </a:p>
      </dsp:txBody>
      <dsp:txXfrm>
        <a:off x="4004905" y="2133137"/>
        <a:ext cx="2430181" cy="829950"/>
      </dsp:txXfrm>
    </dsp:sp>
    <dsp:sp modelId="{E7804988-0552-4894-A271-532142CC41E2}">
      <dsp:nvSpPr>
        <dsp:cNvPr id="0" name=""/>
        <dsp:cNvSpPr/>
      </dsp:nvSpPr>
      <dsp:spPr>
        <a:xfrm>
          <a:off x="5666930" y="2177652"/>
          <a:ext cx="955685" cy="743394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4C3CA1-ADAB-4C83-B707-F4F559400D14}">
      <dsp:nvSpPr>
        <dsp:cNvPr id="0" name=""/>
        <dsp:cNvSpPr/>
      </dsp:nvSpPr>
      <dsp:spPr>
        <a:xfrm>
          <a:off x="5939995" y="3123131"/>
          <a:ext cx="2519995" cy="919764"/>
        </a:xfrm>
        <a:prstGeom prst="roundRect">
          <a:avLst>
            <a:gd name="adj" fmla="val 1667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Результат</a:t>
          </a:r>
          <a:endParaRPr lang="ru-RU" sz="3200" b="1" kern="1200" dirty="0"/>
        </a:p>
      </dsp:txBody>
      <dsp:txXfrm>
        <a:off x="5984902" y="3168038"/>
        <a:ext cx="2430181" cy="8299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4BDB00-AD2C-4280-A2C6-EDF49AAE39BA}">
      <dsp:nvSpPr>
        <dsp:cNvPr id="0" name=""/>
        <dsp:cNvSpPr/>
      </dsp:nvSpPr>
      <dsp:spPr>
        <a:xfrm>
          <a:off x="0" y="0"/>
          <a:ext cx="6279097" cy="83961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Двигательная сфера</a:t>
          </a:r>
          <a:endParaRPr lang="ru-RU" sz="3300" b="1" kern="1200" dirty="0"/>
        </a:p>
      </dsp:txBody>
      <dsp:txXfrm>
        <a:off x="24591" y="24591"/>
        <a:ext cx="5302142" cy="790431"/>
      </dsp:txXfrm>
    </dsp:sp>
    <dsp:sp modelId="{A6CC464A-0DAD-4260-9784-17D831C4CF7D}">
      <dsp:nvSpPr>
        <dsp:cNvPr id="0" name=""/>
        <dsp:cNvSpPr/>
      </dsp:nvSpPr>
      <dsp:spPr>
        <a:xfrm>
          <a:off x="525874" y="992270"/>
          <a:ext cx="6279097" cy="839613"/>
        </a:xfrm>
        <a:prstGeom prst="roundRect">
          <a:avLst>
            <a:gd name="adj" fmla="val 10000"/>
          </a:avLst>
        </a:prstGeom>
        <a:solidFill>
          <a:schemeClr val="accent3">
            <a:hueOff val="3874869"/>
            <a:satOff val="-12382"/>
            <a:lumOff val="-313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Эмоциональная сфера</a:t>
          </a:r>
          <a:endParaRPr lang="ru-RU" sz="3300" b="1" kern="1200" dirty="0"/>
        </a:p>
      </dsp:txBody>
      <dsp:txXfrm>
        <a:off x="550465" y="1016861"/>
        <a:ext cx="5158292" cy="790431"/>
      </dsp:txXfrm>
    </dsp:sp>
    <dsp:sp modelId="{0E9AB762-A2F9-49E1-873D-DB146A367B30}">
      <dsp:nvSpPr>
        <dsp:cNvPr id="0" name=""/>
        <dsp:cNvSpPr/>
      </dsp:nvSpPr>
      <dsp:spPr>
        <a:xfrm>
          <a:off x="1043899" y="1984540"/>
          <a:ext cx="6279097" cy="839613"/>
        </a:xfrm>
        <a:prstGeom prst="roundRect">
          <a:avLst>
            <a:gd name="adj" fmla="val 10000"/>
          </a:avLst>
        </a:prstGeom>
        <a:solidFill>
          <a:schemeClr val="accent3">
            <a:hueOff val="7749738"/>
            <a:satOff val="-24763"/>
            <a:lumOff val="-627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Сфера общения</a:t>
          </a:r>
          <a:endParaRPr lang="ru-RU" sz="3300" b="1" kern="1200" dirty="0"/>
        </a:p>
      </dsp:txBody>
      <dsp:txXfrm>
        <a:off x="1068490" y="2009131"/>
        <a:ext cx="5166141" cy="790431"/>
      </dsp:txXfrm>
    </dsp:sp>
    <dsp:sp modelId="{701A03C4-4003-4539-8C13-62C01E401F5E}">
      <dsp:nvSpPr>
        <dsp:cNvPr id="0" name=""/>
        <dsp:cNvSpPr/>
      </dsp:nvSpPr>
      <dsp:spPr>
        <a:xfrm>
          <a:off x="1569774" y="2976810"/>
          <a:ext cx="6279097" cy="839613"/>
        </a:xfrm>
        <a:prstGeom prst="roundRect">
          <a:avLst>
            <a:gd name="adj" fmla="val 10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Сфера поведения</a:t>
          </a:r>
          <a:endParaRPr lang="ru-RU" sz="3300" b="1" kern="1200" dirty="0"/>
        </a:p>
      </dsp:txBody>
      <dsp:txXfrm>
        <a:off x="1594365" y="3001401"/>
        <a:ext cx="5158292" cy="790431"/>
      </dsp:txXfrm>
    </dsp:sp>
    <dsp:sp modelId="{F0CAEB28-CB24-453B-B412-15CD207E0CBE}">
      <dsp:nvSpPr>
        <dsp:cNvPr id="0" name=""/>
        <dsp:cNvSpPr/>
      </dsp:nvSpPr>
      <dsp:spPr>
        <a:xfrm>
          <a:off x="5733348" y="643067"/>
          <a:ext cx="545748" cy="54574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b="1" kern="1200"/>
        </a:p>
      </dsp:txBody>
      <dsp:txXfrm>
        <a:off x="5856141" y="643067"/>
        <a:ext cx="300162" cy="410675"/>
      </dsp:txXfrm>
    </dsp:sp>
    <dsp:sp modelId="{7CB31F40-BCDA-4A8C-A488-270F3E4BBB71}">
      <dsp:nvSpPr>
        <dsp:cNvPr id="0" name=""/>
        <dsp:cNvSpPr/>
      </dsp:nvSpPr>
      <dsp:spPr>
        <a:xfrm>
          <a:off x="6259223" y="1635337"/>
          <a:ext cx="545748" cy="54574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6385567"/>
            <a:satOff val="-26549"/>
            <a:lumOff val="-2243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6385567"/>
              <a:satOff val="-26549"/>
              <a:lumOff val="-22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b="1" kern="1200"/>
        </a:p>
      </dsp:txBody>
      <dsp:txXfrm>
        <a:off x="6382016" y="1635337"/>
        <a:ext cx="300162" cy="410675"/>
      </dsp:txXfrm>
    </dsp:sp>
    <dsp:sp modelId="{54E9C727-31DB-4E55-B316-23CF1E98A775}">
      <dsp:nvSpPr>
        <dsp:cNvPr id="0" name=""/>
        <dsp:cNvSpPr/>
      </dsp:nvSpPr>
      <dsp:spPr>
        <a:xfrm>
          <a:off x="6777248" y="2627607"/>
          <a:ext cx="545748" cy="54574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2771134"/>
            <a:satOff val="-53098"/>
            <a:lumOff val="-4485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12771134"/>
              <a:satOff val="-53098"/>
              <a:lumOff val="-44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b="1" kern="1200"/>
        </a:p>
      </dsp:txBody>
      <dsp:txXfrm>
        <a:off x="6900041" y="2627607"/>
        <a:ext cx="300162" cy="4106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C81D84-FF33-40A0-902B-4751D8AA77F5}">
      <dsp:nvSpPr>
        <dsp:cNvPr id="0" name=""/>
        <dsp:cNvSpPr/>
      </dsp:nvSpPr>
      <dsp:spPr>
        <a:xfrm>
          <a:off x="0" y="866600"/>
          <a:ext cx="856863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5021" tIns="645668" rIns="665021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0" y="866600"/>
        <a:ext cx="8568630" cy="781200"/>
      </dsp:txXfrm>
    </dsp:sp>
    <dsp:sp modelId="{277E7B06-FA81-4610-95A6-C94F7E8F2806}">
      <dsp:nvSpPr>
        <dsp:cNvPr id="0" name=""/>
        <dsp:cNvSpPr/>
      </dsp:nvSpPr>
      <dsp:spPr>
        <a:xfrm>
          <a:off x="428431" y="68661"/>
          <a:ext cx="7546675" cy="125549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712" tIns="0" rIns="22671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Упражнения, направленные на развитие внимания и преодоление двигательных стереотипов</a:t>
          </a:r>
          <a:endParaRPr lang="ru-RU" sz="2400" b="1" kern="1200" dirty="0"/>
        </a:p>
      </dsp:txBody>
      <dsp:txXfrm>
        <a:off x="489719" y="129949"/>
        <a:ext cx="7424099" cy="1132922"/>
      </dsp:txXfrm>
    </dsp:sp>
    <dsp:sp modelId="{5F933B0B-FF2D-4A5C-BD4A-D03A9E43735E}">
      <dsp:nvSpPr>
        <dsp:cNvPr id="0" name=""/>
        <dsp:cNvSpPr/>
      </dsp:nvSpPr>
      <dsp:spPr>
        <a:xfrm>
          <a:off x="0" y="2613138"/>
          <a:ext cx="856863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5812304"/>
              <a:satOff val="-18573"/>
              <a:lumOff val="-4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5021" tIns="645668" rIns="665021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 smtClean="0"/>
        </a:p>
      </dsp:txBody>
      <dsp:txXfrm>
        <a:off x="0" y="2613138"/>
        <a:ext cx="8568630" cy="781200"/>
      </dsp:txXfrm>
    </dsp:sp>
    <dsp:sp modelId="{DE0F21AC-FE50-4233-AB36-5F1675C32696}">
      <dsp:nvSpPr>
        <dsp:cNvPr id="0" name=""/>
        <dsp:cNvSpPr/>
      </dsp:nvSpPr>
      <dsp:spPr>
        <a:xfrm>
          <a:off x="428431" y="1815200"/>
          <a:ext cx="7546675" cy="1255498"/>
        </a:xfrm>
        <a:prstGeom prst="roundRect">
          <a:avLst/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712" tIns="0" rIns="22671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Упражнения, направленные на развитие умения действовать по правилу или системе правил</a:t>
          </a:r>
        </a:p>
      </dsp:txBody>
      <dsp:txXfrm>
        <a:off x="489719" y="1876488"/>
        <a:ext cx="7424099" cy="1132922"/>
      </dsp:txXfrm>
    </dsp:sp>
    <dsp:sp modelId="{2E70FAE6-78B2-4B2E-BA30-D1950DF33546}">
      <dsp:nvSpPr>
        <dsp:cNvPr id="0" name=""/>
        <dsp:cNvSpPr/>
      </dsp:nvSpPr>
      <dsp:spPr>
        <a:xfrm>
          <a:off x="0" y="4019298"/>
          <a:ext cx="856863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11624607"/>
              <a:satOff val="-37145"/>
              <a:lumOff val="-9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5021" tIns="645668" rIns="665021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0" y="4019298"/>
        <a:ext cx="8568630" cy="781200"/>
      </dsp:txXfrm>
    </dsp:sp>
    <dsp:sp modelId="{F797FA31-737E-4FE6-8F1A-67029506BBC1}">
      <dsp:nvSpPr>
        <dsp:cNvPr id="0" name=""/>
        <dsp:cNvSpPr/>
      </dsp:nvSpPr>
      <dsp:spPr>
        <a:xfrm>
          <a:off x="428431" y="3561738"/>
          <a:ext cx="7546675" cy="915120"/>
        </a:xfrm>
        <a:prstGeom prst="roundRect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712" tIns="0" rIns="22671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Упражнения, способствующие успокоению и снятию напряжения</a:t>
          </a:r>
        </a:p>
      </dsp:txBody>
      <dsp:txXfrm>
        <a:off x="473103" y="3606410"/>
        <a:ext cx="7457331" cy="8257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372DE4-9523-407C-80DB-13286CD5E027}">
      <dsp:nvSpPr>
        <dsp:cNvPr id="0" name=""/>
        <dsp:cNvSpPr/>
      </dsp:nvSpPr>
      <dsp:spPr>
        <a:xfrm>
          <a:off x="0" y="0"/>
          <a:ext cx="8640960" cy="112332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/>
            <a:t>Особенности образовательной среды </a:t>
          </a:r>
          <a:endParaRPr lang="ru-RU" sz="3400" b="1" kern="1200" dirty="0"/>
        </a:p>
      </dsp:txBody>
      <dsp:txXfrm>
        <a:off x="0" y="0"/>
        <a:ext cx="8640960" cy="1123324"/>
      </dsp:txXfrm>
    </dsp:sp>
    <dsp:sp modelId="{835B3E90-5679-4792-8E9C-E92D06132967}">
      <dsp:nvSpPr>
        <dsp:cNvPr id="0" name=""/>
        <dsp:cNvSpPr/>
      </dsp:nvSpPr>
      <dsp:spPr>
        <a:xfrm>
          <a:off x="3934" y="1123324"/>
          <a:ext cx="3164414" cy="23589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предметно-</a:t>
          </a:r>
          <a:r>
            <a:rPr lang="ru-RU" sz="2800" b="1" kern="1200" dirty="0" err="1" smtClean="0"/>
            <a:t>пространст</a:t>
          </a:r>
          <a:r>
            <a:rPr lang="ru-RU" sz="2800" b="1" kern="1200" dirty="0" smtClean="0"/>
            <a:t>-венная среда</a:t>
          </a:r>
          <a:endParaRPr lang="ru-RU" sz="2800" b="1" kern="1200" dirty="0"/>
        </a:p>
      </dsp:txBody>
      <dsp:txXfrm>
        <a:off x="3934" y="1123324"/>
        <a:ext cx="3164414" cy="2358981"/>
      </dsp:txXfrm>
    </dsp:sp>
    <dsp:sp modelId="{3B8D1A54-3CC5-401A-B720-642F7B38D494}">
      <dsp:nvSpPr>
        <dsp:cNvPr id="0" name=""/>
        <dsp:cNvSpPr/>
      </dsp:nvSpPr>
      <dsp:spPr>
        <a:xfrm>
          <a:off x="3168348" y="1123324"/>
          <a:ext cx="2304263" cy="23589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распорядок дня</a:t>
          </a:r>
          <a:endParaRPr lang="ru-RU" sz="2800" b="1" kern="1200" dirty="0"/>
        </a:p>
      </dsp:txBody>
      <dsp:txXfrm>
        <a:off x="3168348" y="1123324"/>
        <a:ext cx="2304263" cy="2358981"/>
      </dsp:txXfrm>
    </dsp:sp>
    <dsp:sp modelId="{E1023347-974D-4B77-80FE-2661EDCBAC35}">
      <dsp:nvSpPr>
        <dsp:cNvPr id="0" name=""/>
        <dsp:cNvSpPr/>
      </dsp:nvSpPr>
      <dsp:spPr>
        <a:xfrm>
          <a:off x="5472611" y="1123324"/>
          <a:ext cx="3164414" cy="23589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взаимодействие воспитателя с детьми</a:t>
          </a:r>
          <a:endParaRPr lang="ru-RU" sz="2800" b="1" kern="1200" dirty="0"/>
        </a:p>
      </dsp:txBody>
      <dsp:txXfrm>
        <a:off x="5472611" y="1123324"/>
        <a:ext cx="3164414" cy="2358981"/>
      </dsp:txXfrm>
    </dsp:sp>
    <dsp:sp modelId="{FDB5A8BA-B47F-494B-8BCE-51A434B782F1}">
      <dsp:nvSpPr>
        <dsp:cNvPr id="0" name=""/>
        <dsp:cNvSpPr/>
      </dsp:nvSpPr>
      <dsp:spPr>
        <a:xfrm>
          <a:off x="0" y="3482305"/>
          <a:ext cx="8640960" cy="26210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8D9304-A736-4CD9-B937-AEBCAEEB436A}">
      <dsp:nvSpPr>
        <dsp:cNvPr id="0" name=""/>
        <dsp:cNvSpPr/>
      </dsp:nvSpPr>
      <dsp:spPr>
        <a:xfrm>
          <a:off x="3809" y="523427"/>
          <a:ext cx="3198381" cy="106651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Обучающая помощь</a:t>
          </a:r>
          <a:endParaRPr lang="ru-RU" sz="2000" b="1" kern="1200" dirty="0"/>
        </a:p>
      </dsp:txBody>
      <dsp:txXfrm>
        <a:off x="537069" y="523427"/>
        <a:ext cx="2131862" cy="1066519"/>
      </dsp:txXfrm>
    </dsp:sp>
    <dsp:sp modelId="{0D430562-9B92-48CD-B97D-DB9F9C5898D4}">
      <dsp:nvSpPr>
        <dsp:cNvPr id="0" name=""/>
        <dsp:cNvSpPr/>
      </dsp:nvSpPr>
      <dsp:spPr>
        <a:xfrm>
          <a:off x="2880025" y="498992"/>
          <a:ext cx="5688090" cy="1066517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Непосредственный показ всей последовательности, образца и способа выполнения задания</a:t>
          </a:r>
          <a:endParaRPr lang="ru-RU" sz="1900" b="1" kern="1200" dirty="0"/>
        </a:p>
      </dsp:txBody>
      <dsp:txXfrm>
        <a:off x="3413284" y="498992"/>
        <a:ext cx="4621573" cy="1066517"/>
      </dsp:txXfrm>
    </dsp:sp>
    <dsp:sp modelId="{597EE470-FF17-4D6E-A80D-20146E753D27}">
      <dsp:nvSpPr>
        <dsp:cNvPr id="0" name=""/>
        <dsp:cNvSpPr/>
      </dsp:nvSpPr>
      <dsp:spPr>
        <a:xfrm>
          <a:off x="3809" y="1698988"/>
          <a:ext cx="3198381" cy="1066519"/>
        </a:xfrm>
        <a:prstGeom prst="chevron">
          <a:avLst/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Направляющая помощь</a:t>
          </a:r>
          <a:endParaRPr lang="ru-RU" sz="2000" b="1" kern="1200" dirty="0"/>
        </a:p>
      </dsp:txBody>
      <dsp:txXfrm>
        <a:off x="537069" y="1698988"/>
        <a:ext cx="2131862" cy="1066519"/>
      </dsp:txXfrm>
    </dsp:sp>
    <dsp:sp modelId="{E1B7D6FB-A961-4D0D-8A42-208502393B48}">
      <dsp:nvSpPr>
        <dsp:cNvPr id="0" name=""/>
        <dsp:cNvSpPr/>
      </dsp:nvSpPr>
      <dsp:spPr>
        <a:xfrm>
          <a:off x="2881133" y="1698931"/>
          <a:ext cx="5688090" cy="1066517"/>
        </a:xfrm>
        <a:prstGeom prst="chevron">
          <a:avLst/>
        </a:prstGeom>
        <a:solidFill>
          <a:schemeClr val="accent3">
            <a:tint val="40000"/>
            <a:alpha val="90000"/>
            <a:hueOff val="6385567"/>
            <a:satOff val="-26549"/>
            <a:lumOff val="-224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Необходима в случаях затруднения в определении средств, способов, планирования действий, первого шага последующих действий</a:t>
          </a:r>
          <a:endParaRPr lang="ru-RU" sz="1900" b="1" kern="1200" dirty="0"/>
        </a:p>
      </dsp:txBody>
      <dsp:txXfrm>
        <a:off x="3414392" y="1698931"/>
        <a:ext cx="4621573" cy="1066517"/>
      </dsp:txXfrm>
    </dsp:sp>
    <dsp:sp modelId="{8B8296BF-AB9D-43C5-9D15-49F271C9CB20}">
      <dsp:nvSpPr>
        <dsp:cNvPr id="0" name=""/>
        <dsp:cNvSpPr/>
      </dsp:nvSpPr>
      <dsp:spPr>
        <a:xfrm>
          <a:off x="3809" y="2874549"/>
          <a:ext cx="3198381" cy="1066519"/>
        </a:xfrm>
        <a:prstGeom prst="chevron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Эмоционально-стимулирующая помощь</a:t>
          </a:r>
          <a:endParaRPr lang="ru-RU" sz="2000" b="1" kern="1200" dirty="0"/>
        </a:p>
      </dsp:txBody>
      <dsp:txXfrm>
        <a:off x="537069" y="2874549"/>
        <a:ext cx="2131862" cy="1066519"/>
      </dsp:txXfrm>
    </dsp:sp>
    <dsp:sp modelId="{D82394C6-8BA2-4399-9F2F-1493F611ABCC}">
      <dsp:nvSpPr>
        <dsp:cNvPr id="0" name=""/>
        <dsp:cNvSpPr/>
      </dsp:nvSpPr>
      <dsp:spPr>
        <a:xfrm>
          <a:off x="2879594" y="2874550"/>
          <a:ext cx="5688090" cy="1066517"/>
        </a:xfrm>
        <a:prstGeom prst="chevron">
          <a:avLst/>
        </a:prstGeom>
        <a:solidFill>
          <a:schemeClr val="accent3">
            <a:tint val="40000"/>
            <a:alpha val="90000"/>
            <a:hueOff val="12771134"/>
            <a:satOff val="-53098"/>
            <a:lumOff val="-448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Используется для включения в работу после получения задания или в случае, если работа выполнена неверно</a:t>
          </a:r>
          <a:endParaRPr lang="ru-RU" sz="1900" b="1" kern="1200" dirty="0"/>
        </a:p>
      </dsp:txBody>
      <dsp:txXfrm>
        <a:off x="3412853" y="2874550"/>
        <a:ext cx="4621573" cy="106651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8D9304-A736-4CD9-B937-AEBCAEEB436A}">
      <dsp:nvSpPr>
        <dsp:cNvPr id="0" name=""/>
        <dsp:cNvSpPr/>
      </dsp:nvSpPr>
      <dsp:spPr>
        <a:xfrm>
          <a:off x="3809" y="130738"/>
          <a:ext cx="3198381" cy="77886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Обучающая помощь</a:t>
          </a:r>
          <a:endParaRPr lang="ru-RU" sz="1900" b="1" kern="1200" dirty="0"/>
        </a:p>
      </dsp:txBody>
      <dsp:txXfrm>
        <a:off x="393243" y="130738"/>
        <a:ext cx="2419514" cy="778867"/>
      </dsp:txXfrm>
    </dsp:sp>
    <dsp:sp modelId="{0D430562-9B92-48CD-B97D-DB9F9C5898D4}">
      <dsp:nvSpPr>
        <dsp:cNvPr id="0" name=""/>
        <dsp:cNvSpPr/>
      </dsp:nvSpPr>
      <dsp:spPr>
        <a:xfrm>
          <a:off x="2880025" y="172506"/>
          <a:ext cx="5688090" cy="646460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Непосредственный показ всей последовательности и образца, объяснение способа выполнения задания</a:t>
          </a:r>
          <a:endParaRPr lang="ru-RU" sz="1500" b="1" kern="1200" dirty="0"/>
        </a:p>
      </dsp:txBody>
      <dsp:txXfrm>
        <a:off x="3203255" y="172506"/>
        <a:ext cx="5041630" cy="646460"/>
      </dsp:txXfrm>
    </dsp:sp>
    <dsp:sp modelId="{597EE470-FF17-4D6E-A80D-20146E753D27}">
      <dsp:nvSpPr>
        <dsp:cNvPr id="0" name=""/>
        <dsp:cNvSpPr/>
      </dsp:nvSpPr>
      <dsp:spPr>
        <a:xfrm>
          <a:off x="3809" y="1018647"/>
          <a:ext cx="3198381" cy="778867"/>
        </a:xfrm>
        <a:prstGeom prst="chevron">
          <a:avLst/>
        </a:prstGeom>
        <a:solidFill>
          <a:schemeClr val="accent3">
            <a:hueOff val="2906152"/>
            <a:satOff val="-9286"/>
            <a:lumOff val="-235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Направляющая помощь</a:t>
          </a:r>
          <a:endParaRPr lang="ru-RU" sz="1900" b="1" kern="1200" dirty="0"/>
        </a:p>
      </dsp:txBody>
      <dsp:txXfrm>
        <a:off x="393243" y="1018647"/>
        <a:ext cx="2419514" cy="778867"/>
      </dsp:txXfrm>
    </dsp:sp>
    <dsp:sp modelId="{E1B7D6FB-A961-4D0D-8A42-208502393B48}">
      <dsp:nvSpPr>
        <dsp:cNvPr id="0" name=""/>
        <dsp:cNvSpPr/>
      </dsp:nvSpPr>
      <dsp:spPr>
        <a:xfrm>
          <a:off x="2949059" y="1084851"/>
          <a:ext cx="5688090" cy="646460"/>
        </a:xfrm>
        <a:prstGeom prst="chevron">
          <a:avLst/>
        </a:prstGeom>
        <a:solidFill>
          <a:schemeClr val="accent3">
            <a:tint val="40000"/>
            <a:alpha val="90000"/>
            <a:hueOff val="3192784"/>
            <a:satOff val="-13274"/>
            <a:lumOff val="-112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Уточнение порядка действий, повторение инструкции: «Вспомни, что нужно сделать…», «Как ты планируешь выполнять действия?» </a:t>
          </a:r>
          <a:endParaRPr lang="ru-RU" sz="1500" b="1" kern="1200" dirty="0"/>
        </a:p>
      </dsp:txBody>
      <dsp:txXfrm>
        <a:off x="3272289" y="1084851"/>
        <a:ext cx="5041630" cy="646460"/>
      </dsp:txXfrm>
    </dsp:sp>
    <dsp:sp modelId="{23E043AB-CA4C-4763-B5FF-5D75B0DC754A}">
      <dsp:nvSpPr>
        <dsp:cNvPr id="0" name=""/>
        <dsp:cNvSpPr/>
      </dsp:nvSpPr>
      <dsp:spPr>
        <a:xfrm>
          <a:off x="3809" y="1906557"/>
          <a:ext cx="3198381" cy="778867"/>
        </a:xfrm>
        <a:prstGeom prst="chevron">
          <a:avLst/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900" b="1" kern="1200" dirty="0" smtClean="0"/>
            <a:t>Организующая помощь</a:t>
          </a:r>
        </a:p>
      </dsp:txBody>
      <dsp:txXfrm>
        <a:off x="393243" y="1906557"/>
        <a:ext cx="2419514" cy="778867"/>
      </dsp:txXfrm>
    </dsp:sp>
    <dsp:sp modelId="{0E3213F3-DF30-482B-923D-B20F7F08B60C}">
      <dsp:nvSpPr>
        <dsp:cNvPr id="0" name=""/>
        <dsp:cNvSpPr/>
      </dsp:nvSpPr>
      <dsp:spPr>
        <a:xfrm>
          <a:off x="2949059" y="1972760"/>
          <a:ext cx="5688090" cy="646460"/>
        </a:xfrm>
        <a:prstGeom prst="chevron">
          <a:avLst/>
        </a:prstGeom>
        <a:solidFill>
          <a:schemeClr val="accent3">
            <a:tint val="40000"/>
            <a:alpha val="90000"/>
            <a:hueOff val="6385567"/>
            <a:satOff val="-26549"/>
            <a:lumOff val="-224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Организация внимания на каком-то моменте выполнения задания, если ребенок отвлекается </a:t>
          </a:r>
          <a:endParaRPr lang="ru-RU" sz="1500" b="1" kern="1200" dirty="0"/>
        </a:p>
      </dsp:txBody>
      <dsp:txXfrm>
        <a:off x="3272289" y="1972760"/>
        <a:ext cx="5041630" cy="646460"/>
      </dsp:txXfrm>
    </dsp:sp>
    <dsp:sp modelId="{8B8296BF-AB9D-43C5-9D15-49F271C9CB20}">
      <dsp:nvSpPr>
        <dsp:cNvPr id="0" name=""/>
        <dsp:cNvSpPr/>
      </dsp:nvSpPr>
      <dsp:spPr>
        <a:xfrm>
          <a:off x="3809" y="2794466"/>
          <a:ext cx="3198381" cy="778867"/>
        </a:xfrm>
        <a:prstGeom prst="chevron">
          <a:avLst/>
        </a:prstGeom>
        <a:solidFill>
          <a:schemeClr val="accent3">
            <a:hueOff val="8718455"/>
            <a:satOff val="-27859"/>
            <a:lumOff val="-705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smtClean="0"/>
            <a:t>Стимулирующая помощь</a:t>
          </a:r>
          <a:endParaRPr lang="ru-RU" sz="1900" b="1" kern="1200" dirty="0"/>
        </a:p>
      </dsp:txBody>
      <dsp:txXfrm>
        <a:off x="393243" y="2794466"/>
        <a:ext cx="2419514" cy="778867"/>
      </dsp:txXfrm>
    </dsp:sp>
    <dsp:sp modelId="{D82394C6-8BA2-4399-9F2F-1493F611ABCC}">
      <dsp:nvSpPr>
        <dsp:cNvPr id="0" name=""/>
        <dsp:cNvSpPr/>
      </dsp:nvSpPr>
      <dsp:spPr>
        <a:xfrm>
          <a:off x="2949059" y="2860670"/>
          <a:ext cx="5688090" cy="646460"/>
        </a:xfrm>
        <a:prstGeom prst="chevron">
          <a:avLst/>
        </a:prstGeom>
        <a:solidFill>
          <a:schemeClr val="accent3">
            <a:tint val="40000"/>
            <a:alpha val="90000"/>
            <a:hueOff val="9578351"/>
            <a:satOff val="-39823"/>
            <a:lumOff val="-336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Активизация собственных сил ребенка: «Подумай!», «Посмотри внимательно»</a:t>
          </a:r>
          <a:endParaRPr lang="ru-RU" sz="1500" b="1" kern="1200" dirty="0"/>
        </a:p>
      </dsp:txBody>
      <dsp:txXfrm>
        <a:off x="3272289" y="2860670"/>
        <a:ext cx="5041630" cy="646460"/>
      </dsp:txXfrm>
    </dsp:sp>
    <dsp:sp modelId="{BF02068E-9A1B-4D53-A594-675C24B45CC8}">
      <dsp:nvSpPr>
        <dsp:cNvPr id="0" name=""/>
        <dsp:cNvSpPr/>
      </dsp:nvSpPr>
      <dsp:spPr>
        <a:xfrm>
          <a:off x="3809" y="3682375"/>
          <a:ext cx="3198381" cy="778867"/>
        </a:xfrm>
        <a:prstGeom prst="chevron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Эмоционально-регулирующая помощь</a:t>
          </a:r>
          <a:endParaRPr lang="ru-RU" sz="1900" b="1" kern="1200" dirty="0"/>
        </a:p>
      </dsp:txBody>
      <dsp:txXfrm>
        <a:off x="393243" y="3682375"/>
        <a:ext cx="2419514" cy="778867"/>
      </dsp:txXfrm>
    </dsp:sp>
    <dsp:sp modelId="{EDF73B11-EF3F-4485-8C99-DA52081747C8}">
      <dsp:nvSpPr>
        <dsp:cNvPr id="0" name=""/>
        <dsp:cNvSpPr/>
      </dsp:nvSpPr>
      <dsp:spPr>
        <a:xfrm>
          <a:off x="2949059" y="3748579"/>
          <a:ext cx="5688090" cy="646460"/>
        </a:xfrm>
        <a:prstGeom prst="chevron">
          <a:avLst/>
        </a:prstGeom>
        <a:solidFill>
          <a:schemeClr val="accent3">
            <a:tint val="40000"/>
            <a:alpha val="90000"/>
            <a:hueOff val="12771134"/>
            <a:satOff val="-53098"/>
            <a:lumOff val="-448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Общее подбадривание: «Ты это сможешь!», «Тебе это по силам!»</a:t>
          </a:r>
          <a:endParaRPr lang="ru-RU" sz="1500" b="1" kern="1200" dirty="0"/>
        </a:p>
      </dsp:txBody>
      <dsp:txXfrm>
        <a:off x="3272289" y="3748579"/>
        <a:ext cx="5041630" cy="6464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1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AD80B-4349-4EE4-A2E4-2C613CCCBE65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A1BA-4774-4EAA-860E-7477AA9BE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AD80B-4349-4EE4-A2E4-2C613CCCBE65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A1BA-4774-4EAA-860E-7477AA9BE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AD80B-4349-4EE4-A2E4-2C613CCCBE65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A1BA-4774-4EAA-860E-7477AA9BE25B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1"/>
            <a:ext cx="6019800" cy="4487335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AD80B-4349-4EE4-A2E4-2C613CCCBE65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A1BA-4774-4EAA-860E-7477AA9BE25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40" y="4203592"/>
            <a:ext cx="2876429" cy="714027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89"/>
            <a:ext cx="5544515" cy="850139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3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5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5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9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AD80B-4349-4EE4-A2E4-2C613CCCBE65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A1BA-4774-4EAA-860E-7477AA9BE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AD80B-4349-4EE4-A2E4-2C613CCCBE65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A1BA-4774-4EAA-860E-7477AA9BE25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3"/>
            <a:ext cx="3822192" cy="639763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4" y="3429001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3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1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AD80B-4349-4EE4-A2E4-2C613CCCBE65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A1BA-4774-4EAA-860E-7477AA9BE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AD80B-4349-4EE4-A2E4-2C613CCCBE65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A1BA-4774-4EAA-860E-7477AA9BE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5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AD80B-4349-4EE4-A2E4-2C613CCCBE65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A1BA-4774-4EAA-860E-7477AA9BE2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AD80B-4349-4EE4-A2E4-2C613CCCBE65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A1BA-4774-4EAA-860E-7477AA9BE25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1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7" y="338667"/>
            <a:ext cx="3812645" cy="2429935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5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AD80B-4349-4EE4-A2E4-2C613CCCBE65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EA1BA-4774-4EAA-860E-7477AA9BE25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61AD80B-4349-4EE4-A2E4-2C613CCCBE65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9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4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61EA1BA-4774-4EAA-860E-7477AA9BE25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8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44691"/>
            <a:ext cx="8424936" cy="3360373"/>
          </a:xfrm>
        </p:spPr>
        <p:txBody>
          <a:bodyPr>
            <a:noAutofit/>
          </a:bodyPr>
          <a:lstStyle/>
          <a:p>
            <a:r>
              <a:rPr lang="ru-RU" sz="3600" b="1" dirty="0"/>
              <a:t>Создание условий для развития у дошкольников самостоятельности, целенаправленности и </a:t>
            </a:r>
            <a:r>
              <a:rPr lang="ru-RU" sz="3600" b="1" dirty="0" err="1"/>
              <a:t>саморегуляции</a:t>
            </a:r>
            <a:r>
              <a:rPr lang="ru-RU" sz="3600" b="1" dirty="0"/>
              <a:t> собственных действий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293096"/>
            <a:ext cx="6748264" cy="1536171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rgbClr val="7030A0"/>
                </a:solidFill>
              </a:rPr>
              <a:t>Методическое объединение для воспитателей ДОУ по социально-коммуникативному развитию детей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61" y="6268671"/>
            <a:ext cx="1523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19.04.2022 </a:t>
            </a:r>
            <a:r>
              <a:rPr lang="ru-RU" dirty="0" smtClean="0"/>
              <a:t>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7275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1619179"/>
              </p:ext>
            </p:extLst>
          </p:nvPr>
        </p:nvGraphicFramePr>
        <p:xfrm>
          <a:off x="251520" y="1988840"/>
          <a:ext cx="8568630" cy="48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8328"/>
            <a:ext cx="8568952" cy="125272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Блоки упражнений, направленных на </a:t>
            </a:r>
            <a:r>
              <a:rPr lang="ru-RU" sz="3600" b="1" dirty="0"/>
              <a:t>развитие саморегуляции </a:t>
            </a:r>
            <a:r>
              <a:rPr lang="ru-RU" sz="3600" b="1" dirty="0" smtClean="0"/>
              <a:t>ребенка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95986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0850357"/>
              </p:ext>
            </p:extLst>
          </p:nvPr>
        </p:nvGraphicFramePr>
        <p:xfrm>
          <a:off x="251520" y="260649"/>
          <a:ext cx="8640960" cy="3744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Выноска со стрелкой вниз 5"/>
          <p:cNvSpPr/>
          <p:nvPr/>
        </p:nvSpPr>
        <p:spPr>
          <a:xfrm>
            <a:off x="251520" y="4221088"/>
            <a:ext cx="3672408" cy="1080120"/>
          </a:xfrm>
          <a:prstGeom prst="downArrowCallout">
            <a:avLst/>
          </a:prstGeom>
          <a:solidFill>
            <a:srgbClr val="00B050"/>
          </a:solidFill>
          <a:ln>
            <a:solidFill>
              <a:srgbClr val="008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создают</a:t>
            </a:r>
            <a:endParaRPr lang="ru-RU" sz="3200" b="1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5220072" y="4221088"/>
            <a:ext cx="3672408" cy="1080120"/>
          </a:xfrm>
          <a:prstGeom prst="downArrow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не создают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139952" y="4350659"/>
            <a:ext cx="854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или</a:t>
            </a:r>
            <a:endParaRPr lang="ru-RU" sz="28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5373216"/>
            <a:ext cx="864096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благоприятные условия для развития самостоятельности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004039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92398" y="2722527"/>
            <a:ext cx="3747554" cy="3802817"/>
          </a:xfr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Если каждый ребенок в группе легко может найти и взять то, что нужно для игры, экспериментирования, творчества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4294967295"/>
          </p:nvPr>
        </p:nvSpPr>
        <p:spPr>
          <a:xfrm>
            <a:off x="4427984" y="2725758"/>
            <a:ext cx="4392488" cy="379958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dirty="0"/>
              <a:t>Если игрушки и материалы в группе находятся в основном на закрытых полках и в контейнерах, которые трудно </a:t>
            </a:r>
            <a:r>
              <a:rPr lang="ru-RU" dirty="0" smtClean="0"/>
              <a:t>открывать</a:t>
            </a:r>
          </a:p>
          <a:p>
            <a:r>
              <a:rPr lang="ru-RU" dirty="0" smtClean="0"/>
              <a:t>Если </a:t>
            </a:r>
            <a:r>
              <a:rPr lang="ru-RU" dirty="0"/>
              <a:t>логика расположения материалов не очень понятна детям </a:t>
            </a:r>
            <a:r>
              <a:rPr lang="ru-RU" dirty="0" smtClean="0"/>
              <a:t>(забывают</a:t>
            </a:r>
            <a:r>
              <a:rPr lang="ru-RU" dirty="0"/>
              <a:t>, что где лежит, нет понятной им маркировки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467544" y="1628800"/>
            <a:ext cx="3672408" cy="1080120"/>
          </a:xfrm>
          <a:prstGeom prst="downArrowCallout">
            <a:avLst/>
          </a:prstGeom>
          <a:solidFill>
            <a:srgbClr val="00B050"/>
          </a:solidFill>
          <a:ln>
            <a:solidFill>
              <a:srgbClr val="008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создаются</a:t>
            </a:r>
            <a:endParaRPr lang="ru-RU" sz="3200" b="1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4932040" y="1628800"/>
            <a:ext cx="3672408" cy="1080120"/>
          </a:xfrm>
          <a:prstGeom prst="downArrow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не создаются</a:t>
            </a:r>
            <a:endParaRPr lang="ru-RU" sz="32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88640"/>
            <a:ext cx="8784976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благоприятные условия для развития самостоятельности</a:t>
            </a:r>
          </a:p>
        </p:txBody>
      </p:sp>
      <p:pic>
        <p:nvPicPr>
          <p:cNvPr id="9" name="Picture 4" descr="https://fkniga.ru/media/product/07/070203/KA-002643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8105" y="4785390"/>
            <a:ext cx="1164561" cy="165618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425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23528" y="2722527"/>
            <a:ext cx="4104456" cy="3874825"/>
          </a:xfr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Демократический </a:t>
            </a:r>
            <a:r>
              <a:rPr lang="ru-RU" dirty="0" smtClean="0"/>
              <a:t>стиль общения, предполагающий свободу выбора и ответственности за этот выбор</a:t>
            </a:r>
          </a:p>
          <a:p>
            <a:r>
              <a:rPr lang="ru-RU" dirty="0" smtClean="0"/>
              <a:t>Правильная </a:t>
            </a:r>
            <a:r>
              <a:rPr lang="ru-RU" b="1" dirty="0" smtClean="0"/>
              <a:t>последовательность видов помощи </a:t>
            </a:r>
            <a:r>
              <a:rPr lang="ru-RU" dirty="0" smtClean="0"/>
              <a:t>ребенку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4294967295"/>
          </p:nvPr>
        </p:nvSpPr>
        <p:spPr>
          <a:xfrm>
            <a:off x="4716016" y="2725758"/>
            <a:ext cx="4104456" cy="387159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/>
              <a:t>Авторитарный и попустительский </a:t>
            </a:r>
            <a:r>
              <a:rPr lang="ru-RU" dirty="0" smtClean="0"/>
              <a:t>стиль общения</a:t>
            </a:r>
          </a:p>
          <a:p>
            <a:r>
              <a:rPr lang="ru-RU" dirty="0" smtClean="0"/>
              <a:t>Наличие </a:t>
            </a:r>
            <a:r>
              <a:rPr lang="ru-RU" b="1" dirty="0" smtClean="0"/>
              <a:t>гиперопеки</a:t>
            </a:r>
            <a:r>
              <a:rPr lang="ru-RU" dirty="0" smtClean="0"/>
              <a:t> со стороны педагога</a:t>
            </a:r>
          </a:p>
          <a:p>
            <a:r>
              <a:rPr lang="ru-RU" dirty="0" smtClean="0"/>
              <a:t>Отсутствие системы в вопросах оказания помощи ребенку</a:t>
            </a:r>
            <a:endParaRPr lang="ru-RU" dirty="0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467544" y="1628800"/>
            <a:ext cx="3672408" cy="1080120"/>
          </a:xfrm>
          <a:prstGeom prst="downArrowCallout">
            <a:avLst/>
          </a:prstGeom>
          <a:solidFill>
            <a:srgbClr val="00B050"/>
          </a:solidFill>
          <a:ln>
            <a:solidFill>
              <a:srgbClr val="008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создаются</a:t>
            </a:r>
            <a:endParaRPr lang="ru-RU" sz="3200" b="1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4932040" y="1628800"/>
            <a:ext cx="3672408" cy="1080120"/>
          </a:xfrm>
          <a:prstGeom prst="downArrow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не создаются</a:t>
            </a:r>
            <a:endParaRPr lang="ru-RU" sz="32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88640"/>
            <a:ext cx="8784976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благоприятные условия для развития самостоятельности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07909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250825" y="274638"/>
            <a:ext cx="8642350" cy="1210146"/>
          </a:xfrm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ru-RU" sz="3600" b="1" cap="none" dirty="0" smtClean="0"/>
              <a:t>Последовательность основных видов помощи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8866800"/>
              </p:ext>
            </p:extLst>
          </p:nvPr>
        </p:nvGraphicFramePr>
        <p:xfrm>
          <a:off x="323528" y="1700808"/>
          <a:ext cx="864096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971600" y="5949280"/>
            <a:ext cx="784887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Самостоятельность ребенка: </a:t>
            </a:r>
            <a:r>
              <a:rPr lang="ru-RU" sz="3600" b="1" dirty="0" smtClean="0"/>
              <a:t>«Я сам!»</a:t>
            </a:r>
            <a:endParaRPr lang="ru-RU" sz="3600" b="1" dirty="0"/>
          </a:p>
        </p:txBody>
      </p:sp>
      <p:sp>
        <p:nvSpPr>
          <p:cNvPr id="3" name="Стрелка углом вверх 2"/>
          <p:cNvSpPr/>
          <p:nvPr/>
        </p:nvSpPr>
        <p:spPr>
          <a:xfrm rot="5400000">
            <a:off x="-1638690" y="3987062"/>
            <a:ext cx="4248472" cy="82809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83922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250825" y="274638"/>
            <a:ext cx="8642350" cy="922114"/>
          </a:xfrm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ru-RU" sz="3600" b="1" cap="none" dirty="0" smtClean="0"/>
              <a:t>Последовательность видов помощи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444250493"/>
              </p:ext>
            </p:extLst>
          </p:nvPr>
        </p:nvGraphicFramePr>
        <p:xfrm>
          <a:off x="323528" y="1357298"/>
          <a:ext cx="8640960" cy="4591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971600" y="5949280"/>
            <a:ext cx="784887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Самостоятельность ребенка: </a:t>
            </a:r>
            <a:r>
              <a:rPr lang="ru-RU" sz="3600" b="1" dirty="0" smtClean="0"/>
              <a:t>«Я сам!»</a:t>
            </a:r>
            <a:endParaRPr lang="ru-RU" sz="3600" b="1" dirty="0"/>
          </a:p>
        </p:txBody>
      </p:sp>
      <p:sp>
        <p:nvSpPr>
          <p:cNvPr id="6" name="Стрелка углом вверх 5"/>
          <p:cNvSpPr/>
          <p:nvPr/>
        </p:nvSpPr>
        <p:spPr>
          <a:xfrm rot="5400000">
            <a:off x="-1818710" y="3807042"/>
            <a:ext cx="4608512" cy="82809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9975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5622328"/>
            <a:ext cx="6840760" cy="1235671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Мусорная </a:t>
            </a:r>
            <a:r>
              <a:rPr lang="ru-RU" sz="2800" b="1" dirty="0"/>
              <a:t>корзина </a:t>
            </a:r>
            <a:r>
              <a:rPr lang="ru-RU" dirty="0"/>
              <a:t>– отметьте то, что вы хотели бы выбросить за </a:t>
            </a:r>
            <a:r>
              <a:rPr lang="ru-RU" dirty="0" smtClean="0"/>
              <a:t>ненадобностью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Рефлексия «Чемодан, кофемолка, мусорная корзина»</a:t>
            </a:r>
            <a:endParaRPr lang="ru-RU" dirty="0"/>
          </a:p>
        </p:txBody>
      </p:sp>
      <p:pic>
        <p:nvPicPr>
          <p:cNvPr id="1028" name="Picture 4" descr="https://avatars.mds.yandex.net/get-mpic/1539743/img_id875927181722182235.jpeg/600x8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42814"/>
            <a:ext cx="1730680" cy="219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1"/>
          <p:cNvSpPr txBox="1">
            <a:spLocks/>
          </p:cNvSpPr>
          <p:nvPr/>
        </p:nvSpPr>
        <p:spPr>
          <a:xfrm>
            <a:off x="2195736" y="3653977"/>
            <a:ext cx="5616624" cy="1787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Кофемолка</a:t>
            </a:r>
            <a:r>
              <a:rPr lang="ru-RU" dirty="0" smtClean="0"/>
              <a:t> – какая информация нуждается в дальнейшей обработке, обдумывании, т.е. что еще необходимо «перемолоть»</a:t>
            </a:r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323528" y="2276872"/>
            <a:ext cx="6480720" cy="1196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Чемодан </a:t>
            </a:r>
            <a:r>
              <a:rPr lang="ru-RU" dirty="0" smtClean="0"/>
              <a:t>– напишите о том, что вы уже сейчас можете «взять с собой в дорогу»</a:t>
            </a:r>
          </a:p>
        </p:txBody>
      </p:sp>
      <p:pic>
        <p:nvPicPr>
          <p:cNvPr id="1030" name="Picture 6" descr="https://gas-kvas.com/grafic/uploads/posts/2023-09/1695973435_gas-kvas-com-p-kartinki-chemodan-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040" y="1848517"/>
            <a:ext cx="2098639" cy="185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st24.stpulscen.ru/images/product/216/935/040_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194" y="4869160"/>
            <a:ext cx="2260434" cy="188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213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756592" y="620688"/>
            <a:ext cx="10729192" cy="1656184"/>
          </a:xfrm>
        </p:spPr>
        <p:txBody>
          <a:bodyPr>
            <a:no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ru-RU" sz="7200" b="1" dirty="0" smtClean="0"/>
              <a:t>Словарик терминов</a:t>
            </a:r>
            <a:endParaRPr lang="ru-RU" sz="7200" b="1" dirty="0"/>
          </a:p>
        </p:txBody>
      </p:sp>
      <p:pic>
        <p:nvPicPr>
          <p:cNvPr id="1028" name="Picture 4" descr="https://avatars.mds.yandex.net/get-zen_doc/3813718/pub_60649bd5e1bc535b10f3804d_60649c117494b532e4476bc0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596551"/>
            <a:ext cx="3425581" cy="29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909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4294967295"/>
          </p:nvPr>
        </p:nvSpPr>
        <p:spPr>
          <a:xfrm>
            <a:off x="395536" y="2060848"/>
            <a:ext cx="8352928" cy="34512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Самостоятельность</a:t>
            </a:r>
            <a:r>
              <a:rPr lang="ru-RU" sz="3600" dirty="0" smtClean="0">
                <a:solidFill>
                  <a:schemeClr val="tx1"/>
                </a:solidFill>
              </a:rPr>
              <a:t> – </a:t>
            </a:r>
            <a:r>
              <a:rPr lang="ru-RU" sz="3600" dirty="0" smtClean="0"/>
              <a:t>обобщенное </a:t>
            </a:r>
            <a:r>
              <a:rPr lang="ru-RU" sz="3600" dirty="0"/>
              <a:t>свойство личности, появляющееся в инициативности, критичности, адекватной самооценке и чувстве личной ответственности за свою деятельность и поведение</a:t>
            </a:r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51399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51520" y="1268760"/>
            <a:ext cx="6840760" cy="53285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/>
              <a:t>Самостоятельность ребенка – </a:t>
            </a:r>
            <a:r>
              <a:rPr lang="ru-RU" sz="2800" dirty="0" smtClean="0"/>
              <a:t>проявляется в том, что ребенок может осознанно следовать правилам, введенным в группе, присваивая их. Он может не только без посторонней помощи и напоминаний убрать после окончания игры игрушки и после рисования краски, помочь накрыть на стол, следовать гигиеническим правилам, введенным в группе, но и ставить перед собой разные задачи и управлять собственными действиями. </a:t>
            </a:r>
            <a:endParaRPr lang="ru-RU" sz="2800" dirty="0"/>
          </a:p>
        </p:txBody>
      </p:sp>
      <p:pic>
        <p:nvPicPr>
          <p:cNvPr id="2052" name="Picture 4" descr="https://fkniga.ru/media/product/07/070203/KA-002643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2636912"/>
            <a:ext cx="1670892" cy="237626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410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51520" y="1124744"/>
            <a:ext cx="8655668" cy="144016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Целенаправленность</a:t>
            </a:r>
            <a:r>
              <a:rPr lang="ru-RU" sz="2800" dirty="0"/>
              <a:t> – характеристика деятельности, направленной на  достижение определенного конечного результата, </a:t>
            </a:r>
            <a:r>
              <a:rPr lang="ru-RU" sz="2800" dirty="0" smtClean="0"/>
              <a:t>цели</a:t>
            </a:r>
            <a:endParaRPr lang="ru-RU" sz="2800" dirty="0"/>
          </a:p>
        </p:txBody>
      </p:sp>
      <p:pic>
        <p:nvPicPr>
          <p:cNvPr id="4" name="Picture 4" descr="https://fkniga.ru/media/product/07/070203/KA-002643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3248981"/>
            <a:ext cx="1670892" cy="237626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251520" y="2636913"/>
            <a:ext cx="6840760" cy="3600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Цель –</a:t>
            </a:r>
            <a:r>
              <a:rPr lang="ru-RU" sz="2800" dirty="0" smtClean="0"/>
              <a:t> это то, к чему стремится некий человек или группа людей. Итоговое состояние, конечный результат, ради которого предпринимаются все действия по его достижению. Как правило, цель всегда четко сформулирована и имеет временные рамки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87957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Структура деятельности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6029729"/>
              </p:ext>
            </p:extLst>
          </p:nvPr>
        </p:nvGraphicFramePr>
        <p:xfrm>
          <a:off x="251520" y="2492896"/>
          <a:ext cx="8640960" cy="406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6749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51520" y="1340768"/>
            <a:ext cx="8497888" cy="2095867"/>
          </a:xfrm>
        </p:spPr>
        <p:txBody>
          <a:bodyPr>
            <a:noAutofit/>
          </a:bodyPr>
          <a:lstStyle/>
          <a:p>
            <a:r>
              <a:rPr lang="ru-RU" sz="3200" b="1" dirty="0" err="1">
                <a:solidFill>
                  <a:schemeClr val="tx1"/>
                </a:solidFill>
              </a:rPr>
              <a:t>Саморегуляция</a:t>
            </a:r>
            <a:r>
              <a:rPr lang="ru-RU" sz="3200" b="1" dirty="0">
                <a:solidFill>
                  <a:schemeClr val="tx1"/>
                </a:solidFill>
              </a:rPr>
              <a:t> – </a:t>
            </a:r>
            <a:r>
              <a:rPr lang="ru-RU" sz="3200" dirty="0"/>
              <a:t>процесс управления  человеком собственными психологическими и физиологическими состояниями, а также </a:t>
            </a:r>
            <a:r>
              <a:rPr lang="ru-RU" sz="3200" dirty="0" smtClean="0"/>
              <a:t>поступками</a:t>
            </a:r>
            <a:endParaRPr lang="ru-RU" sz="3200" dirty="0"/>
          </a:p>
        </p:txBody>
      </p:sp>
      <p:pic>
        <p:nvPicPr>
          <p:cNvPr id="4" name="Picture 4" descr="https://fkniga.ru/media/product/07/070203/KA-002643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3830404"/>
            <a:ext cx="1670892" cy="237626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251520" y="3704391"/>
            <a:ext cx="6696744" cy="2628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/>
              <a:t>Регуляторные способности – </a:t>
            </a:r>
            <a:r>
              <a:rPr lang="ru-RU" sz="3200" dirty="0" smtClean="0"/>
              <a:t>умение следовать правилам и нормам, ставить цели, строить и выполнять планы, регулировать своё поведение и настроение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50280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597286"/>
              </p:ext>
            </p:extLst>
          </p:nvPr>
        </p:nvGraphicFramePr>
        <p:xfrm>
          <a:off x="611560" y="2492896"/>
          <a:ext cx="7848872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8328"/>
            <a:ext cx="8640960" cy="1252728"/>
          </a:xfrm>
        </p:spPr>
        <p:txBody>
          <a:bodyPr>
            <a:noAutofit/>
          </a:bodyPr>
          <a:lstStyle/>
          <a:p>
            <a:r>
              <a:rPr lang="ru-RU" sz="2800" b="1" dirty="0"/>
              <a:t>Способность регулировать различные сферы психической жизни состоит из конкретных контролирующих умений </a:t>
            </a:r>
            <a:r>
              <a:rPr lang="ru-RU" sz="2800" b="1" dirty="0" smtClean="0"/>
              <a:t>в 4-х сферах: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028506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9649072" cy="4248472"/>
          </a:xfrm>
        </p:spPr>
        <p:txBody>
          <a:bodyPr>
            <a:no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ru-RU" sz="6600" b="1" dirty="0" smtClean="0"/>
              <a:t>Условия для развития саморегуляции и  самостоятельности у дошкольников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31702747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1311</TotalTime>
  <Words>615</Words>
  <Application>Microsoft Office PowerPoint</Application>
  <PresentationFormat>Экран (4:3)</PresentationFormat>
  <Paragraphs>71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Symbol</vt:lpstr>
      <vt:lpstr>Волна</vt:lpstr>
      <vt:lpstr>Создание условий для развития у дошкольников самостоятельности, целенаправленности и саморегуляции собственных действий</vt:lpstr>
      <vt:lpstr>Словарик терминов</vt:lpstr>
      <vt:lpstr>Презентация PowerPoint</vt:lpstr>
      <vt:lpstr>Презентация PowerPoint</vt:lpstr>
      <vt:lpstr>Презентация PowerPoint</vt:lpstr>
      <vt:lpstr>Структура деятельности</vt:lpstr>
      <vt:lpstr>Презентация PowerPoint</vt:lpstr>
      <vt:lpstr>Способность регулировать различные сферы психической жизни состоит из конкретных контролирующих умений в 4-х сферах:</vt:lpstr>
      <vt:lpstr>Условия для развития саморегуляции и  самостоятельности у дошкольников</vt:lpstr>
      <vt:lpstr>Блоки упражнений, направленных на развитие саморегуляции ребенка </vt:lpstr>
      <vt:lpstr>Презентация PowerPoint</vt:lpstr>
      <vt:lpstr>Презентация PowerPoint</vt:lpstr>
      <vt:lpstr>Презентация PowerPoint</vt:lpstr>
      <vt:lpstr>Последовательность основных видов помощи</vt:lpstr>
      <vt:lpstr>Последовательность видов помощи</vt:lpstr>
      <vt:lpstr>Рефлексия «Чемодан, кофемолка, мусорная корзина»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Windows User</cp:lastModifiedBy>
  <cp:revision>78</cp:revision>
  <dcterms:created xsi:type="dcterms:W3CDTF">2021-12-15T11:35:29Z</dcterms:created>
  <dcterms:modified xsi:type="dcterms:W3CDTF">2024-03-19T22:37:22Z</dcterms:modified>
</cp:coreProperties>
</file>