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1" r:id="rId3"/>
    <p:sldId id="257" r:id="rId4"/>
    <p:sldId id="259" r:id="rId5"/>
    <p:sldId id="258" r:id="rId6"/>
    <p:sldId id="264" r:id="rId7"/>
    <p:sldId id="265" r:id="rId8"/>
    <p:sldId id="263" r:id="rId9"/>
    <p:sldId id="266" r:id="rId10"/>
    <p:sldId id="269" r:id="rId11"/>
    <p:sldId id="267" r:id="rId12"/>
    <p:sldId id="268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003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04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0750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173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6382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426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455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019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54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36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541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04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077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754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31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347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8A4CD-99A7-4667-B37C-A8ECD586AAD9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5A09330-AFCD-4759-B343-DD0BFE770D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25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8131" y="2051668"/>
            <a:ext cx="8289213" cy="1301132"/>
          </a:xfrm>
        </p:spPr>
        <p:txBody>
          <a:bodyPr/>
          <a:lstStyle/>
          <a:p>
            <a:pPr algn="ctr"/>
            <a:r>
              <a:rPr lang="ru-RU" sz="4000" dirty="0"/>
              <a:t>«Креативно мыслить </a:t>
            </a:r>
            <a:r>
              <a:rPr lang="ru-RU" sz="4000" dirty="0" smtClean="0"/>
              <a:t>сегодня- </a:t>
            </a:r>
            <a:r>
              <a:rPr lang="ru-RU" sz="4000" dirty="0"/>
              <a:t>залог успеха завтра</a:t>
            </a:r>
            <a:r>
              <a:rPr lang="ru-RU" sz="4000" dirty="0" smtClean="0"/>
              <a:t>!»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286360"/>
            <a:ext cx="7766936" cy="109689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заместитель директора по УВР </a:t>
            </a:r>
            <a:endParaRPr lang="ru-RU" dirty="0" smtClean="0"/>
          </a:p>
          <a:p>
            <a:r>
              <a:rPr lang="ru-RU" dirty="0" smtClean="0"/>
              <a:t>Андреева </a:t>
            </a:r>
            <a:r>
              <a:rPr lang="ru-RU" dirty="0"/>
              <a:t>Александра </a:t>
            </a:r>
            <a:r>
              <a:rPr lang="ru-RU" dirty="0" err="1"/>
              <a:t>Шавкатбековна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МОУ «Выскатская ООШ»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23454" y="566901"/>
            <a:ext cx="8866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Методический </a:t>
            </a:r>
            <a:r>
              <a:rPr lang="ru-RU" b="1" i="0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интенсив</a:t>
            </a:r>
            <a:r>
              <a:rPr lang="ru-RU" b="1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 в рамках преемственности «Функциональная грамотность как планируемый результат» 28.09.2023г.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99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448" y="1805853"/>
            <a:ext cx="7560188" cy="366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1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5" y="789709"/>
            <a:ext cx="3511531" cy="5264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108" y="789708"/>
            <a:ext cx="4742997" cy="5264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9177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1" b="15739"/>
          <a:stretch/>
        </p:blipFill>
        <p:spPr>
          <a:xfrm>
            <a:off x="401782" y="706582"/>
            <a:ext cx="8668077" cy="557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97321" l="166" r="97351">
                        <a14:foregroundMark x1="331" y1="25595" x2="9272" y2="9524"/>
                        <a14:foregroundMark x1="9934" y1="11012" x2="47682" y2="50298"/>
                        <a14:foregroundMark x1="48013" y1="50298" x2="97351" y2="51488"/>
                        <a14:foregroundMark x1="96192" y1="52976" x2="94868" y2="79167"/>
                        <a14:foregroundMark x1="94868" y1="79167" x2="3642" y2="973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650"/>
          <a:stretch/>
        </p:blipFill>
        <p:spPr>
          <a:xfrm flipH="1">
            <a:off x="6080202" y="1167615"/>
            <a:ext cx="3309938" cy="44529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7" y="1875056"/>
            <a:ext cx="4800600" cy="4192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991616" y="875227"/>
            <a:ext cx="7253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Надо же, как интересно получилось!</a:t>
            </a:r>
          </a:p>
        </p:txBody>
      </p:sp>
    </p:spTree>
    <p:extLst>
      <p:ext uri="{BB962C8B-B14F-4D97-AF65-F5344CB8AC3E}">
        <p14:creationId xmlns:p14="http://schemas.microsoft.com/office/powerpoint/2010/main" val="310187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608" y="2418482"/>
            <a:ext cx="4274897" cy="32061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079" y="565726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«Голь на </a:t>
            </a:r>
            <a:r>
              <a:rPr lang="ru-RU" sz="4000" dirty="0"/>
              <a:t>выдумку</a:t>
            </a:r>
            <a:r>
              <a:rPr lang="ru-RU" dirty="0"/>
              <a:t> хитра»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697"/>
          <a:stretch/>
        </p:blipFill>
        <p:spPr>
          <a:xfrm rot="5400000">
            <a:off x="-518739" y="2052644"/>
            <a:ext cx="5334000" cy="3937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0" r="12069" b="14343"/>
          <a:stretch/>
        </p:blipFill>
        <p:spPr>
          <a:xfrm>
            <a:off x="7437505" y="1354570"/>
            <a:ext cx="4422224" cy="533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210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«А что, если бы…».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ru-RU" sz="2400" dirty="0"/>
              <a:t>Что, если бы люди вели ночной образ жизни? </a:t>
            </a:r>
          </a:p>
          <a:p>
            <a:pPr lvl="0" fontAlgn="base"/>
            <a:r>
              <a:rPr lang="ru-RU" sz="2400" dirty="0"/>
              <a:t>Что, если бы свиньи могли летать? </a:t>
            </a:r>
          </a:p>
          <a:p>
            <a:pPr lvl="0" fontAlgn="base"/>
            <a:r>
              <a:rPr lang="ru-RU" sz="2400" dirty="0"/>
              <a:t>Что, если бы мы все могли читать чужие мысли? </a:t>
            </a:r>
          </a:p>
        </p:txBody>
      </p:sp>
    </p:spTree>
    <p:extLst>
      <p:ext uri="{BB962C8B-B14F-4D97-AF65-F5344CB8AC3E}">
        <p14:creationId xmlns:p14="http://schemas.microsoft.com/office/powerpoint/2010/main" val="61059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19" y="1301606"/>
            <a:ext cx="6670810" cy="4442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7855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89" y="531092"/>
            <a:ext cx="2745490" cy="2745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7" t="13140" r="19752"/>
          <a:stretch/>
        </p:blipFill>
        <p:spPr>
          <a:xfrm>
            <a:off x="3535363" y="559028"/>
            <a:ext cx="2757055" cy="2515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2" t="-530" r="3141" b="22465"/>
          <a:stretch/>
        </p:blipFill>
        <p:spPr>
          <a:xfrm>
            <a:off x="6543501" y="559027"/>
            <a:ext cx="3705697" cy="2502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12930"/>
          <a:stretch/>
        </p:blipFill>
        <p:spPr>
          <a:xfrm>
            <a:off x="538789" y="3505199"/>
            <a:ext cx="2745491" cy="2258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18" y="3630562"/>
            <a:ext cx="3011346" cy="2007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502" y="3199728"/>
            <a:ext cx="3797400" cy="256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5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233055"/>
          </a:xfrm>
        </p:spPr>
        <p:txBody>
          <a:bodyPr/>
          <a:lstStyle/>
          <a:p>
            <a:r>
              <a:rPr lang="ru-RU" sz="4000" dirty="0"/>
              <a:t>Креативное</a:t>
            </a:r>
            <a:r>
              <a:rPr lang="ru-RU" dirty="0"/>
              <a:t> </a:t>
            </a:r>
            <a:r>
              <a:rPr lang="ru-RU" sz="4000" dirty="0"/>
              <a:t>мышление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045854"/>
            <a:ext cx="8596668" cy="1570962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</a:rPr>
              <a:t>— компонент функциональный грамотности, под которым понимают умение человека использовать свое воображение для решения задач, с которыми он не сталкивался раньше. 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8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858983"/>
            <a:ext cx="11277600" cy="1274618"/>
          </a:xfrm>
        </p:spPr>
        <p:txBody>
          <a:bodyPr>
            <a:normAutofit fontScale="90000"/>
          </a:bodyPr>
          <a:lstStyle/>
          <a:p>
            <a:r>
              <a:rPr lang="ru-RU" dirty="0"/>
              <a:t>Вставьте слово, которое служило бы окончанием первого слова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/>
              <a:t>началом второго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27361" y="2632364"/>
            <a:ext cx="1788774" cy="401782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err="1" smtClean="0"/>
              <a:t>обы</a:t>
            </a:r>
            <a:r>
              <a:rPr lang="ru-RU" sz="2400" dirty="0" smtClean="0"/>
              <a:t>(чай)ка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86691" y="3505200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97183" y="3505200"/>
            <a:ext cx="900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ОЛАД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98419" y="3505200"/>
            <a:ext cx="720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ШОК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84532" y="35052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120925" y="3482048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ОВА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653724" y="3482048"/>
            <a:ext cx="641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ГОЛ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1851" y="3482048"/>
            <a:ext cx="67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ЖЕЛ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63178" y="3505200"/>
            <a:ext cx="706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127700" y="3505200"/>
            <a:ext cx="637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ТОК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1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599" y="1900672"/>
            <a:ext cx="92686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Вечер. Сижу как-то я на крылечке, только марь над лесом поднимается, туман густой, сыро. Скучно. Вижу – люстра у соседа только зажглась. Пойду его проведаю. А соседа моего зовут Капитоном </a:t>
            </a:r>
            <a:r>
              <a:rPr lang="ru-RU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Поликарповичем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он повар, любит пироги печь. Ох уж обрадовался он мне! </a:t>
            </a:r>
          </a:p>
        </p:txBody>
      </p:sp>
    </p:spTree>
    <p:extLst>
      <p:ext uri="{BB962C8B-B14F-4D97-AF65-F5344CB8AC3E}">
        <p14:creationId xmlns:p14="http://schemas.microsoft.com/office/powerpoint/2010/main" val="380569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1" y="2036618"/>
            <a:ext cx="95873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Вечер. Си</a:t>
            </a:r>
            <a:r>
              <a:rPr lang="ru-RU" sz="3200" b="1" dirty="0">
                <a:solidFill>
                  <a:srgbClr val="5B9BD5"/>
                </a:solidFill>
                <a:ea typeface="Times New Roman" panose="02020603050405020304" pitchFamily="18" charset="0"/>
              </a:rPr>
              <a:t>жу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5B9BD5"/>
                </a:solidFill>
                <a:ea typeface="Times New Roman" panose="02020603050405020304" pitchFamily="18" charset="0"/>
              </a:rPr>
              <a:t>к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ак-то я на крылечке, толь</a:t>
            </a:r>
            <a:r>
              <a:rPr lang="ru-RU" sz="3200" b="1" dirty="0">
                <a:solidFill>
                  <a:srgbClr val="C45911"/>
                </a:solidFill>
                <a:ea typeface="Times New Roman" panose="02020603050405020304" pitchFamily="18" charset="0"/>
              </a:rPr>
              <a:t>ко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C45911"/>
                </a:solidFill>
                <a:ea typeface="Times New Roman" panose="02020603050405020304" pitchFamily="18" charset="0"/>
              </a:rPr>
              <a:t>мар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ь над ле</a:t>
            </a:r>
            <a:r>
              <a:rPr lang="ru-RU" sz="3200" b="1" dirty="0">
                <a:solidFill>
                  <a:srgbClr val="7030A0"/>
                </a:solidFill>
                <a:ea typeface="Times New Roman" panose="02020603050405020304" pitchFamily="18" charset="0"/>
              </a:rPr>
              <a:t>сом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поднимается, ту</a:t>
            </a:r>
            <a:r>
              <a:rPr lang="ru-RU" sz="3200" b="1" dirty="0">
                <a:solidFill>
                  <a:srgbClr val="FF00FF"/>
                </a:solidFill>
                <a:ea typeface="Times New Roman" panose="02020603050405020304" pitchFamily="18" charset="0"/>
              </a:rPr>
              <a:t>ман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FF"/>
                </a:solidFill>
                <a:ea typeface="Times New Roman" panose="02020603050405020304" pitchFamily="18" charset="0"/>
              </a:rPr>
              <a:t>густ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ой, сыро. Скучно. Вижу – лю</a:t>
            </a:r>
            <a:r>
              <a:rPr lang="ru-RU" sz="3200" b="1" dirty="0">
                <a:solidFill>
                  <a:srgbClr val="00FFFF"/>
                </a:solidFill>
                <a:ea typeface="Times New Roman" panose="02020603050405020304" pitchFamily="18" charset="0"/>
              </a:rPr>
              <a:t>стра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FFFF"/>
                </a:solidFill>
                <a:ea typeface="Times New Roman" panose="02020603050405020304" pitchFamily="18" charset="0"/>
              </a:rPr>
              <a:t>у с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оседа толь</a:t>
            </a:r>
            <a:r>
              <a:rPr lang="ru-RU" sz="3200" b="1" dirty="0">
                <a:solidFill>
                  <a:srgbClr val="4472C4"/>
                </a:solidFill>
                <a:ea typeface="Times New Roman" panose="02020603050405020304" pitchFamily="18" charset="0"/>
              </a:rPr>
              <a:t>ко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4472C4"/>
                </a:solidFill>
                <a:ea typeface="Times New Roman" panose="02020603050405020304" pitchFamily="18" charset="0"/>
              </a:rPr>
              <a:t>за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жглась. Пойду его проведаю. А соседа моего зов</a:t>
            </a:r>
            <a:r>
              <a:rPr lang="ru-RU" sz="3200" b="1" dirty="0">
                <a:solidFill>
                  <a:srgbClr val="538135"/>
                </a:solidFill>
                <a:ea typeface="Times New Roman" panose="02020603050405020304" pitchFamily="18" charset="0"/>
              </a:rPr>
              <a:t>ут</a:t>
            </a:r>
            <a:r>
              <a:rPr lang="ru-RU" sz="3200" dirty="0">
                <a:solidFill>
                  <a:srgbClr val="538135"/>
                </a:solidFill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538135"/>
                </a:solidFill>
                <a:ea typeface="Times New Roman" panose="02020603050405020304" pitchFamily="18" charset="0"/>
              </a:rPr>
              <a:t>Ка</a:t>
            </a:r>
            <a:r>
              <a:rPr lang="ru-RU" sz="3200" b="1" u="sng" dirty="0">
                <a:solidFill>
                  <a:schemeClr val="accent5">
                    <a:lumMod val="20000"/>
                    <a:lumOff val="80000"/>
                  </a:schemeClr>
                </a:solidFill>
                <a:ea typeface="Times New Roman" panose="02020603050405020304" pitchFamily="18" charset="0"/>
              </a:rPr>
              <a:t>питон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ом </a:t>
            </a:r>
            <a:r>
              <a:rPr lang="ru-RU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Поли</a:t>
            </a:r>
            <a:r>
              <a:rPr lang="ru-RU" sz="3200" b="1" dirty="0" err="1">
                <a:solidFill>
                  <a:srgbClr val="00FF00"/>
                </a:solidFill>
                <a:ea typeface="Times New Roman" panose="02020603050405020304" pitchFamily="18" charset="0"/>
              </a:rPr>
              <a:t>карп</a:t>
            </a:r>
            <a:r>
              <a:rPr lang="ru-RU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овичем</a:t>
            </a:r>
            <a:r>
              <a:rPr lang="ru-RU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, он повар, любит пироги печь. Ох </a:t>
            </a:r>
            <a:r>
              <a:rPr lang="ru-RU" sz="3200" b="1" dirty="0">
                <a:solidFill>
                  <a:srgbClr val="C00000"/>
                </a:solidFill>
                <a:ea typeface="Times New Roman" panose="02020603050405020304" pitchFamily="18" charset="0"/>
              </a:rPr>
              <a:t>уж</a:t>
            </a:r>
            <a:r>
              <a:rPr lang="ru-RU" sz="3200" dirty="0">
                <a:solidFill>
                  <a:srgbClr val="333333"/>
                </a:solidFill>
                <a:ea typeface="Times New Roman" panose="02020603050405020304" pitchFamily="18" charset="0"/>
              </a:rPr>
              <a:t> </a:t>
            </a:r>
            <a:r>
              <a:rPr lang="ru-RU" sz="3200" dirty="0">
                <a:ea typeface="Times New Roman" panose="02020603050405020304" pitchFamily="18" charset="0"/>
              </a:rPr>
              <a:t>обрадовался он мне!</a:t>
            </a:r>
            <a:r>
              <a:rPr lang="ru-RU" sz="1600" dirty="0">
                <a:ea typeface="Times New Roman" panose="02020603050405020304" pitchFamily="18" charset="0"/>
              </a:rPr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7467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159</TotalTime>
  <Words>209</Words>
  <Application>Microsoft Office PowerPoint</Application>
  <PresentationFormat>Широкоэкранный</PresentationFormat>
  <Paragraphs>26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Аспект</vt:lpstr>
      <vt:lpstr>«Креативно мыслить сегодня- залог успеха завтра!»</vt:lpstr>
      <vt:lpstr>«Голь на выдумку хитра»</vt:lpstr>
      <vt:lpstr>«А что, если бы…». </vt:lpstr>
      <vt:lpstr>Презентация PowerPoint</vt:lpstr>
      <vt:lpstr>Презентация PowerPoint</vt:lpstr>
      <vt:lpstr>Креативное мышление</vt:lpstr>
      <vt:lpstr>Вставьте слово, которое служило бы окончанием первого слова  и началом второго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«Креативно мыслить сегодня- залог успеха завтра!»</dc:title>
  <dc:creator>User</dc:creator>
  <cp:lastModifiedBy>User</cp:lastModifiedBy>
  <cp:revision>12</cp:revision>
  <dcterms:created xsi:type="dcterms:W3CDTF">2023-09-26T12:50:16Z</dcterms:created>
  <dcterms:modified xsi:type="dcterms:W3CDTF">2023-09-28T06:51:36Z</dcterms:modified>
</cp:coreProperties>
</file>