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58" r:id="rId5"/>
    <p:sldId id="276" r:id="rId6"/>
    <p:sldId id="277" r:id="rId7"/>
    <p:sldId id="27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7" r:id="rId16"/>
    <p:sldId id="268" r:id="rId17"/>
    <p:sldId id="279" r:id="rId18"/>
    <p:sldId id="280" r:id="rId19"/>
    <p:sldId id="281" r:id="rId20"/>
    <p:sldId id="288" r:id="rId21"/>
    <p:sldId id="269" r:id="rId22"/>
    <p:sldId id="282" r:id="rId23"/>
    <p:sldId id="270" r:id="rId24"/>
    <p:sldId id="271" r:id="rId25"/>
    <p:sldId id="272" r:id="rId26"/>
    <p:sldId id="287" r:id="rId27"/>
    <p:sldId id="273" r:id="rId28"/>
    <p:sldId id="274" r:id="rId29"/>
    <p:sldId id="275" r:id="rId30"/>
    <p:sldId id="283" r:id="rId31"/>
    <p:sldId id="284" r:id="rId32"/>
    <p:sldId id="285" r:id="rId33"/>
    <p:sldId id="286" r:id="rId34"/>
    <p:sldId id="289" r:id="rId35"/>
    <p:sldId id="290" r:id="rId36"/>
    <p:sldId id="291" r:id="rId37"/>
    <p:sldId id="292" r:id="rId38"/>
    <p:sldId id="293" r:id="rId39"/>
    <p:sldId id="295" r:id="rId40"/>
    <p:sldId id="296" r:id="rId41"/>
    <p:sldId id="297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ПОДГОТОВИЛА УЧИТЕЛЬ БИОЛОГИИ МБОУ Г.АСТРАХАНИ «СОШ №56»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КАЛМЫКОВА ЛАРИСА ПАВЛОВНА</a:t>
            </a:r>
          </a:p>
        </p:txBody>
      </p:sp>
      <p:pic>
        <p:nvPicPr>
          <p:cNvPr id="3074" name="Picture 2" descr="C:\Users\Лариса\Desktop\береза\big_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641"/>
            <a:ext cx="7918648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778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Берегиня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ариса\Desktop\берез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030165" cy="398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ариса\Desktop\береза\семик.jpeg-724x102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4176463" cy="398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361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Лариса\Desktop\береза\7893293mw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722571"/>
            <a:ext cx="7200900" cy="75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503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ариса\Desktop\береза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9603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975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Лариса\Desktop\береза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1163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123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Лариса\Desktop\береза\slide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794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Березы вокруг деревни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Лариса\Desktop\береза\37NHn3ZYc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1"/>
            <a:ext cx="6350000" cy="475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567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Древесина березы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Лариса\Desktop\береза\1106_1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620000" cy="570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217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Строение древесного стебля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Лариса\Desktop\береза\macrowood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61637"/>
            <a:ext cx="346710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Лариса\Desktop\береза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61637"/>
            <a:ext cx="4176464" cy="299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812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Березовый деготь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Лариса\Desktop\береза\0705f211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5" y="1988840"/>
            <a:ext cx="619125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902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Лучина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Лариса\Desktop\береза\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374441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Лариса\Desktop\береза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8840"/>
            <a:ext cx="331236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675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endParaRPr lang="ru-RU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49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Учебные вопросы:</a:t>
            </a:r>
            <a:endParaRPr lang="ru-RU" sz="4900" b="1" u="sng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Красавица русских лесов.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Обряды и обычаи, связанные с березой.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Легенды о березе.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Загадки.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Пословицы и поговорки о березе.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Стихи.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Рассказы о березе.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Картинная галерея: береза в изображении художников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Березовая аптека.</a:t>
            </a:r>
            <a:endParaRPr lang="ru-RU" sz="49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Береза в косметике.</a:t>
            </a:r>
            <a:endParaRPr lang="ru-RU" sz="4900" b="1" dirty="0">
              <a:latin typeface="Times New Roman"/>
              <a:ea typeface="Times New Roman"/>
            </a:endParaRPr>
          </a:p>
          <a:p>
            <a:r>
              <a:rPr lang="ru-RU" sz="49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Ожидаемые результаты:</a:t>
            </a:r>
            <a:endParaRPr lang="ru-RU" sz="4900" b="1" u="sng" dirty="0">
              <a:latin typeface="Times New Roman"/>
              <a:ea typeface="Times New Roman"/>
            </a:endParaRPr>
          </a:p>
          <a:p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         Анкеты</a:t>
            </a:r>
            <a:endParaRPr lang="ru-RU" sz="4900" b="1" dirty="0">
              <a:latin typeface="Times New Roman"/>
              <a:ea typeface="Times New Roman"/>
            </a:endParaRPr>
          </a:p>
          <a:p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         итоговый продукт – презентация «Люблю березу русскую»</a:t>
            </a:r>
            <a:endParaRPr lang="ru-RU" sz="4900" b="1" dirty="0">
              <a:latin typeface="Times New Roman"/>
              <a:ea typeface="Times New Roman"/>
            </a:endParaRPr>
          </a:p>
          <a:p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</a:rPr>
              <a:t>         берестяная грамота</a:t>
            </a:r>
            <a:endParaRPr lang="ru-RU" sz="4900" b="1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381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Березовые лыжи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Лариса\Desktop\береза\3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873" y="1772816"/>
            <a:ext cx="408622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6820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Лариса\Desktop\береза\1344940334_ly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387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Деревянные игрушки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Лариса\Desktop\береза\300px-Rosha-loshadka_katalka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3810001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23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Лариса\Desktop\береза\d7368e1ad3aa21321e57452ef4hb--kukly-igrushki-biryul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"/>
            <a:ext cx="5048250" cy="666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3771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Лариса\Desktop\береза\ecw0l8lGV0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27238"/>
            <a:ext cx="7200900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625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Изделия из древесины березы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Лариса\Desktop\береза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1498600"/>
            <a:ext cx="4293418" cy="214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Лариса\Desktop\береза\shkatulka-sunduchok-kod-100-1600x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49860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Лариса\Desktop\береза\shkatulki-iz-derev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52387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475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Кора березы-береста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Лариса\Desktop\береза\efirnoe-maslo-berez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73424"/>
            <a:ext cx="63500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3949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Лариса\Desktop\береза\-0U4GeJTcQ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7670801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Лариса\Desktop\береза\svitki-beres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76" y="1236162"/>
            <a:ext cx="57150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835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Лариса\Desktop\береза\beresta-2-so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35224"/>
            <a:ext cx="5715000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563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Изделия из бересты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Лариса\Desktop\береза\beresta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620000" cy="53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798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 что русский народ любит березу?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Лариса\Desktop\береза\6fb401b04b2c5b4a49a62a376d62cc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4286250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400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Берестяные грамоты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Лариса\Desktop\береза\1gramoti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7280"/>
            <a:ext cx="6912768" cy="435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125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Лариса\Desktop\береза\bb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12879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898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Веники для бани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 descr="C:\Users\Лариса\Desktop\береза\s3_5_bere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629401" cy="420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269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Березовый сок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Лариса\Desktop\береза\b0b89021ac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762375" cy="512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Лариса\Desktop\береза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240360" cy="401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9894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Лариса\Desktop\береза\скачанные файл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5925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Лариса\Desktop\береза\PR201107061659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34223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3528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Береза в медицине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Лариса\Desktop\береза\50-bere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2" y="2090389"/>
            <a:ext cx="477520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Лариса\Desktop\береза\1316867386_1(9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07804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23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Активированный уголь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Лариса\Desktop\береза\aktivirovannij-ugolj-dolzen-bitj-v-kazdoj-aptech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1772816"/>
            <a:ext cx="49815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Лариса\Desktop\береза\Ochischenie-kishechnika-ugl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94254"/>
            <a:ext cx="3766889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985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Почки и березовый деготь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Лариса\Desktop\береза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Лариса\Desktop\береза\bereza_li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919413"/>
            <a:ext cx="7620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Лариса\Desktop\береза\70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01" y="1844824"/>
            <a:ext cx="236392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Лариса\Desktop\береза\1278695031_d_got_ber_zovyj_lechebnye_svojstv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586296"/>
            <a:ext cx="3656856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3827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Береза в косметике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Лариса\Desktop\береза\beryozovyy-s-dyogtem-5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22" y="1528033"/>
            <a:ext cx="4762501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C:\Users\Лариса\Desktop\береза\a1114245403--kosmetika-ruchnoj-raboty-mylo-berezovyj-listoch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58245"/>
            <a:ext cx="4225925" cy="390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3377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Мыло и шампунь из березы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Лариса\Desktop\береза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75766"/>
            <a:ext cx="3376414" cy="246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3" name="Picture 3" descr="C:\Users\Лариса\Desktop\береза\скачанные файлы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757" y="4221088"/>
            <a:ext cx="283845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C:\Users\Лариса\Desktop\береза\Русские-традиции-фото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7669"/>
            <a:ext cx="4178300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489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Березовая роща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ариса\Desktop\береза\2871_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esktop\береза\2871_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381642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203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Отбеливающий </a:t>
            </a:r>
            <a:r>
              <a:rPr lang="ru-RU"/>
              <a:t>крем березовый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7" name="Picture 3" descr="C:\Users\Лариса\Desktop\береза\707x4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6734175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0855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Береза-символ нашей Родины.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Береза дает человеку положительную энергию. Люди испокон веков ценили и знали лечебные свойства березы.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Береза занимала большое место в жизни крестьян. Нет больше такого дерева, которое бы природа создала специально для человека, и нет такого дерева, которое отдавало бы все себя до капельки именно человеку:</a:t>
            </a: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кору, сок, почки, нежные корешки, листья, молодые веточки, берёзовый гриб, дёготь, берёзовый уголь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0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C:\Users\Лариса\Desktop\береза\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825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889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Лариса\Desktop\береза\0798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96752"/>
            <a:ext cx="43815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431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Лариса\Desktop\береза\berez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3381375" cy="56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048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Береза в </a:t>
            </a:r>
          </a:p>
          <a:p>
            <a:r>
              <a:rPr lang="ru-RU" sz="6000" dirty="0"/>
              <a:t>культуре</a:t>
            </a:r>
          </a:p>
          <a:p>
            <a:r>
              <a:rPr lang="ru-RU" sz="6000" dirty="0"/>
              <a:t> славян</a:t>
            </a:r>
          </a:p>
        </p:txBody>
      </p:sp>
      <p:pic>
        <p:nvPicPr>
          <p:cNvPr id="4098" name="Picture 2" descr="C:\Users\Лариса\Desktop\береза\magiya-derevev-bere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2738"/>
            <a:ext cx="420052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85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ариса\Desktop\береза\f409f024a063262e768b3353dee85e8359b2c1154600713сем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7620000" cy="549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6696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203</Words>
  <Application>Microsoft Office PowerPoint</Application>
  <PresentationFormat>Экран (4:3)</PresentationFormat>
  <Paragraphs>48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За что русский народ любит березу?</vt:lpstr>
      <vt:lpstr>Березовая роща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Берегиня 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Березы вокруг деревни</vt:lpstr>
      <vt:lpstr>Древесина березы</vt:lpstr>
      <vt:lpstr>Строение древесного стебля</vt:lpstr>
      <vt:lpstr>Березовый деготь</vt:lpstr>
      <vt:lpstr>Лучина </vt:lpstr>
      <vt:lpstr>Березовые лыжи</vt:lpstr>
      <vt:lpstr>Презентация PowerPoint</vt:lpstr>
      <vt:lpstr>Деревянные игрушки</vt:lpstr>
      <vt:lpstr>Презентация PowerPoint</vt:lpstr>
      <vt:lpstr>Презентация PowerPoint</vt:lpstr>
      <vt:lpstr>Изделия из древесины березы</vt:lpstr>
      <vt:lpstr>Кора березы-береста</vt:lpstr>
      <vt:lpstr>Презентация PowerPoint</vt:lpstr>
      <vt:lpstr>Презентация PowerPoint</vt:lpstr>
      <vt:lpstr>Изделия из бересты</vt:lpstr>
      <vt:lpstr>Берестяные грамоты</vt:lpstr>
      <vt:lpstr>Презентация PowerPoint</vt:lpstr>
      <vt:lpstr>Веники для бани</vt:lpstr>
      <vt:lpstr>Березовый сок</vt:lpstr>
      <vt:lpstr>Презентация PowerPoint</vt:lpstr>
      <vt:lpstr>Береза в медицине</vt:lpstr>
      <vt:lpstr>Активированный уголь</vt:lpstr>
      <vt:lpstr>Почки и березовый деготь</vt:lpstr>
      <vt:lpstr>Береза в косметике</vt:lpstr>
      <vt:lpstr>Мыло и шампунь из березы</vt:lpstr>
      <vt:lpstr>Отбеливающий крем березовый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16</cp:revision>
  <dcterms:created xsi:type="dcterms:W3CDTF">2016-01-19T06:08:39Z</dcterms:created>
  <dcterms:modified xsi:type="dcterms:W3CDTF">2022-03-10T17:54:52Z</dcterms:modified>
</cp:coreProperties>
</file>