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64" r:id="rId4"/>
    <p:sldId id="257" r:id="rId5"/>
    <p:sldId id="265" r:id="rId6"/>
    <p:sldId id="263" r:id="rId7"/>
    <p:sldId id="271" r:id="rId8"/>
    <p:sldId id="259" r:id="rId9"/>
    <p:sldId id="270" r:id="rId10"/>
    <p:sldId id="269" r:id="rId11"/>
    <p:sldId id="266" r:id="rId12"/>
    <p:sldId id="267" r:id="rId13"/>
    <p:sldId id="272" r:id="rId14"/>
    <p:sldId id="268" r:id="rId15"/>
    <p:sldId id="273" r:id="rId16"/>
    <p:sldId id="274" r:id="rId17"/>
    <p:sldId id="275" r:id="rId18"/>
    <p:sldId id="276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96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ergei Simagin\Desktop\_5cb086605c4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04684"/>
            <a:ext cx="6912768" cy="675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ergei Simagin\Desktop\31eb46aa3c70453df1e8b574df057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423559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Sergei Simagin\Desktop\e3a64a323355864a49b959e9213b3c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258" y="3397560"/>
            <a:ext cx="542867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ergei Simagin\Desktop\115894_9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906" y="188641"/>
            <a:ext cx="459709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75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ergei Simagin\Desktop\1542678590_15422547871496804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7768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ergei Simagin\Desktop\2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" y="424400"/>
            <a:ext cx="4269567" cy="278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ergei Simagin\Desktop\maxresdefault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089" y="476672"/>
            <a:ext cx="446091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ergei Simagin\Desktop\c7bae21e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30" y="3573016"/>
            <a:ext cx="4979942" cy="326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99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Sergei Simagin\Desktop\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168"/>
            <a:ext cx="3995936" cy="296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Sergei Simagin\Desktop\5dd6147b2241f031999f7138a7310cff_ce_1024x615x0x0_fitted_1260x7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964" y="391169"/>
            <a:ext cx="4512794" cy="296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Sergei Simagin\Desktop\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968" y="3544400"/>
            <a:ext cx="4999997" cy="333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19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ergei Simagin\Desktop\BE763B7F-B370-4502-99CF-0B0A0B74F694_w1024_q10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1538"/>
            <a:ext cx="5192270" cy="348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Sergei Simagin\Desktop\работники-извлекают-и-очищают-вверх-разлитую-сырую-нефть-с-absorbent-пюре-991412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649" y="3212976"/>
            <a:ext cx="5202351" cy="364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33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ergei Simagin\Desktop\1ecc9df99a2c779f8e9bc23fae828c32a4fd41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7" y="3257601"/>
            <a:ext cx="5543398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Sergei Simagin\Desktop\1541094332_011118-ochistnye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4" y="-24544"/>
            <a:ext cx="5201319" cy="354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18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Sergei Simagin\Desktop\18_11_18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6" y="474954"/>
            <a:ext cx="5991674" cy="422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Sergei Simagin\Desktop\157400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037" y="2924943"/>
            <a:ext cx="2703092" cy="354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46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Sergei Simagin\Desktop\bmp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356992"/>
            <a:ext cx="5195444" cy="329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Sergei Simagin\Desktop\utilizatsiya-vann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7"/>
            <a:ext cx="486003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Sergei Simagin\Desktop\561345795674c_Rossiyskiy-istrebitel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25247"/>
            <a:ext cx="3205466" cy="2171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ergei Simagin\Desktop\12688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3356992"/>
            <a:ext cx="2242840" cy="343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61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Sergei Simagin\Desktop\Stroitelstvo-dorog-iz-plastika-1200x545_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40173"/>
            <a:ext cx="6965505" cy="316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Sergei Simagin\Desktop\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023" y="260648"/>
            <a:ext cx="475468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71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ergei Simagin\Desktop\chi-siamo-egonature-1024x7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9" y="0"/>
            <a:ext cx="92608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73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ergei Simagin\Desktop\maxresdefault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6510" cy="683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ergei Simagin\Desktop\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8" y="0"/>
            <a:ext cx="87249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21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Sergei Simagin\Desktop\maxresdefault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560"/>
            <a:ext cx="9144000" cy="681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ergei Simagin\Desktop\0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242" y="422346"/>
            <a:ext cx="6297066" cy="643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82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ikit\Desktop\phoca_thumb_l_lovozero-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014" y="595743"/>
            <a:ext cx="4242892" cy="2814451"/>
          </a:xfrm>
          <a:prstGeom prst="rect">
            <a:avLst/>
          </a:prstGeom>
          <a:noFill/>
        </p:spPr>
      </p:pic>
      <p:pic>
        <p:nvPicPr>
          <p:cNvPr id="5" name="Picture 2" descr="C:\Users\nikit\Desktop\phoca_thumb_l_event14-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736" y="595743"/>
            <a:ext cx="4093265" cy="2814451"/>
          </a:xfrm>
          <a:prstGeom prst="rect">
            <a:avLst/>
          </a:prstGeom>
          <a:noFill/>
        </p:spPr>
      </p:pic>
      <p:pic>
        <p:nvPicPr>
          <p:cNvPr id="6" name="Picture 2" descr="C:\Users\nikit\Desktop\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89040"/>
            <a:ext cx="4176618" cy="2785805"/>
          </a:xfrm>
          <a:prstGeom prst="rect">
            <a:avLst/>
          </a:prstGeom>
          <a:noFill/>
        </p:spPr>
      </p:pic>
      <p:pic>
        <p:nvPicPr>
          <p:cNvPr id="7" name="Picture 2" descr="C:\Users\nikit\Desktop\0707250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016" y="3789040"/>
            <a:ext cx="4177986" cy="2785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34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Sergei Simagin\Desktop\maxresdefault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" y="0"/>
            <a:ext cx="9166176" cy="685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ergei Simagin\Desktop\sosplaneter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6055"/>
            <a:ext cx="6552728" cy="672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15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Sergei Simagin\Desktop\img3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6" y="476672"/>
            <a:ext cx="9004650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ergei Simagin\Desktop\img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6" y="476672"/>
            <a:ext cx="4828185" cy="392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Sergei Simagin\Desktop\img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5" y="4873014"/>
            <a:ext cx="2401313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01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Sergei Simagin\Desktop\44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94" y="172971"/>
            <a:ext cx="9164894" cy="668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5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ergei Simagin\Desktop\hello_html_78a8ed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9481">
            <a:off x="529728" y="599962"/>
            <a:ext cx="2911628" cy="291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Sergei Simagin\Desktop\img22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941" y="3212976"/>
            <a:ext cx="2880320" cy="282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:\Users\Sergei Simagin\Desktop\hello_html_7aeea17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209" y="588168"/>
            <a:ext cx="3051231" cy="306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35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ergei Simagin\Desktop\a86c1062a7f01f5f7f75d516cdd068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06034"/>
            <a:ext cx="4427985" cy="352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Sergei Simagin\Desktop\katastrofa-v-priro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2710467"/>
            <a:ext cx="4699586" cy="400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81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Sergei Simagin</dc:creator>
  <cp:lastModifiedBy>Sergei Simagin</cp:lastModifiedBy>
  <cp:revision>29</cp:revision>
  <dcterms:created xsi:type="dcterms:W3CDTF">2019-10-20T20:30:49Z</dcterms:created>
  <dcterms:modified xsi:type="dcterms:W3CDTF">2019-10-24T22:12:05Z</dcterms:modified>
</cp:coreProperties>
</file>